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0" r:id="rId2"/>
    <p:sldId id="256" r:id="rId3"/>
    <p:sldId id="257" r:id="rId4"/>
    <p:sldId id="299" r:id="rId5"/>
    <p:sldId id="285" r:id="rId6"/>
    <p:sldId id="286" r:id="rId7"/>
    <p:sldId id="287" r:id="rId8"/>
    <p:sldId id="288" r:id="rId9"/>
    <p:sldId id="289" r:id="rId10"/>
    <p:sldId id="290" r:id="rId11"/>
    <p:sldId id="291" r:id="rId12"/>
    <p:sldId id="292" r:id="rId13"/>
    <p:sldId id="293" r:id="rId14"/>
    <p:sldId id="295" r:id="rId15"/>
    <p:sldId id="296" r:id="rId16"/>
    <p:sldId id="297" r:id="rId17"/>
    <p:sldId id="258" r:id="rId18"/>
    <p:sldId id="259" r:id="rId19"/>
    <p:sldId id="261" r:id="rId20"/>
    <p:sldId id="273" r:id="rId21"/>
    <p:sldId id="274" r:id="rId22"/>
    <p:sldId id="275" r:id="rId23"/>
    <p:sldId id="276" r:id="rId24"/>
    <p:sldId id="262" r:id="rId25"/>
    <p:sldId id="263" r:id="rId26"/>
    <p:sldId id="264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65" r:id="rId35"/>
    <p:sldId id="266" r:id="rId36"/>
    <p:sldId id="267" r:id="rId37"/>
    <p:sldId id="268" r:id="rId38"/>
    <p:sldId id="269" r:id="rId39"/>
    <p:sldId id="270" r:id="rId40"/>
    <p:sldId id="271" r:id="rId41"/>
    <p:sldId id="300" r:id="rId42"/>
    <p:sldId id="301" r:id="rId43"/>
    <p:sldId id="277" r:id="rId44"/>
    <p:sldId id="272" r:id="rId45"/>
    <p:sldId id="302" r:id="rId46"/>
    <p:sldId id="303" r:id="rId47"/>
    <p:sldId id="304" r:id="rId48"/>
    <p:sldId id="305" r:id="rId49"/>
    <p:sldId id="306" r:id="rId50"/>
    <p:sldId id="307" r:id="rId51"/>
    <p:sldId id="308" r:id="rId52"/>
    <p:sldId id="309" r:id="rId5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482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7E5487D-5FDC-BE7E-F94A-2534920BCF90}" v="43" dt="2025-05-05T17:49:15.240"/>
    <p1510:client id="{A70240F6-7BA6-8D48-A997-7258CB777AB3}" v="348" dt="2025-05-05T17:41:21.37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microsoft.com/office/2016/11/relationships/changesInfo" Target="changesInfos/changesInfo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est User" providerId="Windows Live" clId="Web-{A23B19DB-3445-6F77-CFA9-D3EBD6934627}"/>
    <pc:docChg chg="addSld modSld">
      <pc:chgData name="Guest User" userId="" providerId="Windows Live" clId="Web-{A23B19DB-3445-6F77-CFA9-D3EBD6934627}" dt="2025-04-21T21:06:37.671" v="565" actId="14100"/>
      <pc:docMkLst>
        <pc:docMk/>
      </pc:docMkLst>
      <pc:sldChg chg="modSp">
        <pc:chgData name="Guest User" userId="" providerId="Windows Live" clId="Web-{A23B19DB-3445-6F77-CFA9-D3EBD6934627}" dt="2025-04-21T19:28:34.361" v="2" actId="1076"/>
        <pc:sldMkLst>
          <pc:docMk/>
          <pc:sldMk cId="3873656625" sldId="264"/>
        </pc:sldMkLst>
        <pc:picChg chg="mod">
          <ac:chgData name="Guest User" userId="" providerId="Windows Live" clId="Web-{A23B19DB-3445-6F77-CFA9-D3EBD6934627}" dt="2025-04-21T19:28:34.361" v="2" actId="1076"/>
          <ac:picMkLst>
            <pc:docMk/>
            <pc:sldMk cId="3873656625" sldId="264"/>
            <ac:picMk id="5" creationId="{81BE9EA4-F576-A490-87DA-9391D6F3DB80}"/>
          </ac:picMkLst>
        </pc:picChg>
      </pc:sldChg>
      <pc:sldChg chg="addSp delSp modSp new">
        <pc:chgData name="Guest User" userId="" providerId="Windows Live" clId="Web-{A23B19DB-3445-6F77-CFA9-D3EBD6934627}" dt="2025-04-21T20:27:08.928" v="53" actId="20577"/>
        <pc:sldMkLst>
          <pc:docMk/>
          <pc:sldMk cId="2366924823" sldId="278"/>
        </pc:sldMkLst>
        <pc:spChg chg="mod">
          <ac:chgData name="Guest User" userId="" providerId="Windows Live" clId="Web-{A23B19DB-3445-6F77-CFA9-D3EBD6934627}" dt="2025-04-21T20:27:08.928" v="53" actId="20577"/>
          <ac:spMkLst>
            <pc:docMk/>
            <pc:sldMk cId="2366924823" sldId="278"/>
            <ac:spMk id="2" creationId="{491935DA-CD96-C22C-E50A-1CD5C8F7E2E0}"/>
          </ac:spMkLst>
        </pc:spChg>
        <pc:spChg chg="add del">
          <ac:chgData name="Guest User" userId="" providerId="Windows Live" clId="Web-{A23B19DB-3445-6F77-CFA9-D3EBD6934627}" dt="2025-04-21T20:19:17.774" v="30"/>
          <ac:spMkLst>
            <pc:docMk/>
            <pc:sldMk cId="2366924823" sldId="278"/>
            <ac:spMk id="3" creationId="{573AFD0F-009D-946F-C10E-FE59F6142A76}"/>
          </ac:spMkLst>
        </pc:spChg>
        <pc:spChg chg="del">
          <ac:chgData name="Guest User" userId="" providerId="Windows Live" clId="Web-{A23B19DB-3445-6F77-CFA9-D3EBD6934627}" dt="2025-04-21T19:27:41.857" v="1"/>
          <ac:spMkLst>
            <pc:docMk/>
            <pc:sldMk cId="2366924823" sldId="278"/>
            <ac:spMk id="3" creationId="{8B81BD79-9CAD-0889-75E6-7776B3715338}"/>
          </ac:spMkLst>
        </pc:spChg>
        <pc:picChg chg="add mod ord">
          <ac:chgData name="Guest User" userId="" providerId="Windows Live" clId="Web-{A23B19DB-3445-6F77-CFA9-D3EBD6934627}" dt="2025-04-21T19:41:34.532" v="6" actId="1076"/>
          <ac:picMkLst>
            <pc:docMk/>
            <pc:sldMk cId="2366924823" sldId="278"/>
            <ac:picMk id="4" creationId="{40C409E4-1051-C8D8-35D4-C780155FB3F7}"/>
          </ac:picMkLst>
        </pc:picChg>
        <pc:picChg chg="add mod">
          <ac:chgData name="Guest User" userId="" providerId="Windows Live" clId="Web-{A23B19DB-3445-6F77-CFA9-D3EBD6934627}" dt="2025-04-21T20:19:28.508" v="31" actId="1076"/>
          <ac:picMkLst>
            <pc:docMk/>
            <pc:sldMk cId="2366924823" sldId="278"/>
            <ac:picMk id="6" creationId="{CD169374-4622-79FA-6D91-EB1ADFC7F9FC}"/>
          </ac:picMkLst>
        </pc:picChg>
        <pc:picChg chg="add">
          <ac:chgData name="Guest User" userId="" providerId="Windows Live" clId="Web-{A23B19DB-3445-6F77-CFA9-D3EBD6934627}" dt="2025-04-21T19:28:58.284" v="4"/>
          <ac:picMkLst>
            <pc:docMk/>
            <pc:sldMk cId="2366924823" sldId="278"/>
            <ac:picMk id="8" creationId="{1EF35B82-562C-4BCD-E9E3-32EC1009B65E}"/>
          </ac:picMkLst>
        </pc:picChg>
        <pc:picChg chg="add">
          <ac:chgData name="Guest User" userId="" providerId="Windows Live" clId="Web-{A23B19DB-3445-6F77-CFA9-D3EBD6934627}" dt="2025-04-21T19:29:13.019" v="5"/>
          <ac:picMkLst>
            <pc:docMk/>
            <pc:sldMk cId="2366924823" sldId="278"/>
            <ac:picMk id="10" creationId="{071D1A50-1402-81BA-934E-B2D5D2EABE23}"/>
          </ac:picMkLst>
        </pc:picChg>
      </pc:sldChg>
      <pc:sldChg chg="addSp delSp modSp new">
        <pc:chgData name="Guest User" userId="" providerId="Windows Live" clId="Web-{A23B19DB-3445-6F77-CFA9-D3EBD6934627}" dt="2025-04-21T20:30:52.747" v="99" actId="20577"/>
        <pc:sldMkLst>
          <pc:docMk/>
          <pc:sldMk cId="981221244" sldId="279"/>
        </pc:sldMkLst>
        <pc:spChg chg="mod">
          <ac:chgData name="Guest User" userId="" providerId="Windows Live" clId="Web-{A23B19DB-3445-6F77-CFA9-D3EBD6934627}" dt="2025-04-21T20:30:52.747" v="99" actId="20577"/>
          <ac:spMkLst>
            <pc:docMk/>
            <pc:sldMk cId="981221244" sldId="279"/>
            <ac:spMk id="2" creationId="{A96A09EC-6377-9CD5-CB4D-C74755A44E3E}"/>
          </ac:spMkLst>
        </pc:spChg>
        <pc:spChg chg="del">
          <ac:chgData name="Guest User" userId="" providerId="Windows Live" clId="Web-{A23B19DB-3445-6F77-CFA9-D3EBD6934627}" dt="2025-04-21T20:08:45.255" v="8"/>
          <ac:spMkLst>
            <pc:docMk/>
            <pc:sldMk cId="981221244" sldId="279"/>
            <ac:spMk id="3" creationId="{04CF5445-3962-9222-59C3-C6E3D1F4542A}"/>
          </ac:spMkLst>
        </pc:spChg>
        <pc:picChg chg="add mod ord">
          <ac:chgData name="Guest User" userId="" providerId="Windows Live" clId="Web-{A23B19DB-3445-6F77-CFA9-D3EBD6934627}" dt="2025-04-21T20:26:57.209" v="50" actId="1076"/>
          <ac:picMkLst>
            <pc:docMk/>
            <pc:sldMk cId="981221244" sldId="279"/>
            <ac:picMk id="4" creationId="{12162B08-D7EC-730D-EDE8-FDF5DD13174A}"/>
          </ac:picMkLst>
        </pc:picChg>
        <pc:picChg chg="add mod">
          <ac:chgData name="Guest User" userId="" providerId="Windows Live" clId="Web-{A23B19DB-3445-6F77-CFA9-D3EBD6934627}" dt="2025-04-21T20:30:20.637" v="96" actId="1076"/>
          <ac:picMkLst>
            <pc:docMk/>
            <pc:sldMk cId="981221244" sldId="279"/>
            <ac:picMk id="6" creationId="{43C6576F-0EAD-7586-6C77-48637871D238}"/>
          </ac:picMkLst>
        </pc:picChg>
        <pc:picChg chg="add">
          <ac:chgData name="Guest User" userId="" providerId="Windows Live" clId="Web-{A23B19DB-3445-6F77-CFA9-D3EBD6934627}" dt="2025-04-21T20:09:10.287" v="11"/>
          <ac:picMkLst>
            <pc:docMk/>
            <pc:sldMk cId="981221244" sldId="279"/>
            <ac:picMk id="8" creationId="{76006832-0A5E-1021-D967-7255D4747EEB}"/>
          </ac:picMkLst>
        </pc:picChg>
        <pc:picChg chg="add">
          <ac:chgData name="Guest User" userId="" providerId="Windows Live" clId="Web-{A23B19DB-3445-6F77-CFA9-D3EBD6934627}" dt="2025-04-21T20:09:28.116" v="12"/>
          <ac:picMkLst>
            <pc:docMk/>
            <pc:sldMk cId="981221244" sldId="279"/>
            <ac:picMk id="10" creationId="{409E1AED-7FFB-2F36-7671-98D9DCD84B68}"/>
          </ac:picMkLst>
        </pc:picChg>
        <pc:picChg chg="add mod">
          <ac:chgData name="Guest User" userId="" providerId="Windows Live" clId="Web-{A23B19DB-3445-6F77-CFA9-D3EBD6934627}" dt="2025-04-21T20:26:54.662" v="49" actId="1076"/>
          <ac:picMkLst>
            <pc:docMk/>
            <pc:sldMk cId="981221244" sldId="279"/>
            <ac:picMk id="11" creationId="{3A64105B-FB4F-CE31-222E-8F176D31597B}"/>
          </ac:picMkLst>
        </pc:picChg>
      </pc:sldChg>
      <pc:sldChg chg="addSp delSp modSp new">
        <pc:chgData name="Guest User" userId="" providerId="Windows Live" clId="Web-{A23B19DB-3445-6F77-CFA9-D3EBD6934627}" dt="2025-04-21T20:38:10.901" v="124" actId="20577"/>
        <pc:sldMkLst>
          <pc:docMk/>
          <pc:sldMk cId="3850721604" sldId="280"/>
        </pc:sldMkLst>
        <pc:spChg chg="mod">
          <ac:chgData name="Guest User" userId="" providerId="Windows Live" clId="Web-{A23B19DB-3445-6F77-CFA9-D3EBD6934627}" dt="2025-04-21T20:38:10.901" v="124" actId="20577"/>
          <ac:spMkLst>
            <pc:docMk/>
            <pc:sldMk cId="3850721604" sldId="280"/>
            <ac:spMk id="2" creationId="{1ACE914F-1826-A27E-2E79-3729CBE16DDD}"/>
          </ac:spMkLst>
        </pc:spChg>
        <pc:spChg chg="del">
          <ac:chgData name="Guest User" userId="" providerId="Windows Live" clId="Web-{A23B19DB-3445-6F77-CFA9-D3EBD6934627}" dt="2025-04-21T20:34:16.675" v="115"/>
          <ac:spMkLst>
            <pc:docMk/>
            <pc:sldMk cId="3850721604" sldId="280"/>
            <ac:spMk id="3" creationId="{04450CCE-E151-FBF6-07AA-39A52DC04E2F}"/>
          </ac:spMkLst>
        </pc:spChg>
        <pc:picChg chg="add mod">
          <ac:chgData name="Guest User" userId="" providerId="Windows Live" clId="Web-{A23B19DB-3445-6F77-CFA9-D3EBD6934627}" dt="2025-04-21T20:33:07.439" v="112" actId="1076"/>
          <ac:picMkLst>
            <pc:docMk/>
            <pc:sldMk cId="3850721604" sldId="280"/>
            <ac:picMk id="5" creationId="{C2A40ECB-77CE-3C10-0E73-B78F6EC7F370}"/>
          </ac:picMkLst>
        </pc:picChg>
        <pc:picChg chg="add">
          <ac:chgData name="Guest User" userId="" providerId="Windows Live" clId="Web-{A23B19DB-3445-6F77-CFA9-D3EBD6934627}" dt="2025-04-21T20:33:38.018" v="114"/>
          <ac:picMkLst>
            <pc:docMk/>
            <pc:sldMk cId="3850721604" sldId="280"/>
            <ac:picMk id="7" creationId="{7B29E15D-CB56-C625-B934-C43B3B07B7A5}"/>
          </ac:picMkLst>
        </pc:picChg>
        <pc:picChg chg="add mod ord">
          <ac:chgData name="Guest User" userId="" providerId="Windows Live" clId="Web-{A23B19DB-3445-6F77-CFA9-D3EBD6934627}" dt="2025-04-21T20:34:30.441" v="120" actId="1076"/>
          <ac:picMkLst>
            <pc:docMk/>
            <pc:sldMk cId="3850721604" sldId="280"/>
            <ac:picMk id="8" creationId="{B4D3EF66-16CB-9AD6-76E0-D879517A9DF4}"/>
          </ac:picMkLst>
        </pc:picChg>
      </pc:sldChg>
      <pc:sldChg chg="addSp delSp modSp new">
        <pc:chgData name="Guest User" userId="" providerId="Windows Live" clId="Web-{A23B19DB-3445-6F77-CFA9-D3EBD6934627}" dt="2025-04-21T20:55:31.760" v="363" actId="20577"/>
        <pc:sldMkLst>
          <pc:docMk/>
          <pc:sldMk cId="734845186" sldId="281"/>
        </pc:sldMkLst>
        <pc:spChg chg="del">
          <ac:chgData name="Guest User" userId="" providerId="Windows Live" clId="Web-{A23B19DB-3445-6F77-CFA9-D3EBD6934627}" dt="2025-04-21T20:39:09.294" v="125"/>
          <ac:spMkLst>
            <pc:docMk/>
            <pc:sldMk cId="734845186" sldId="281"/>
            <ac:spMk id="3" creationId="{E8911CEB-1618-12DC-5DD1-BD9213DF3F2E}"/>
          </ac:spMkLst>
        </pc:spChg>
        <pc:spChg chg="del mod">
          <ac:chgData name="Guest User" userId="" providerId="Windows Live" clId="Web-{A23B19DB-3445-6F77-CFA9-D3EBD6934627}" dt="2025-04-21T20:50:15.470" v="237"/>
          <ac:spMkLst>
            <pc:docMk/>
            <pc:sldMk cId="734845186" sldId="281"/>
            <ac:spMk id="7" creationId="{F64AA8B3-50E5-A0F8-22ED-591FEBD0ADD6}"/>
          </ac:spMkLst>
        </pc:spChg>
        <pc:spChg chg="mod">
          <ac:chgData name="Guest User" userId="" providerId="Windows Live" clId="Web-{A23B19DB-3445-6F77-CFA9-D3EBD6934627}" dt="2025-04-21T20:55:31.760" v="363" actId="20577"/>
          <ac:spMkLst>
            <pc:docMk/>
            <pc:sldMk cId="734845186" sldId="281"/>
            <ac:spMk id="11" creationId="{65EF7492-0CA9-04DA-72B9-AC5075F702EB}"/>
          </ac:spMkLst>
        </pc:spChg>
        <pc:picChg chg="add mod ord">
          <ac:chgData name="Guest User" userId="" providerId="Windows Live" clId="Web-{A23B19DB-3445-6F77-CFA9-D3EBD6934627}" dt="2025-04-21T20:39:13.434" v="127" actId="1076"/>
          <ac:picMkLst>
            <pc:docMk/>
            <pc:sldMk cId="734845186" sldId="281"/>
            <ac:picMk id="4" creationId="{0D4FA33E-8FFB-AF4C-FA71-9B90E40B87C5}"/>
          </ac:picMkLst>
        </pc:picChg>
        <pc:picChg chg="add">
          <ac:chgData name="Guest User" userId="" providerId="Windows Live" clId="Web-{A23B19DB-3445-6F77-CFA9-D3EBD6934627}" dt="2025-04-21T20:39:29.466" v="128"/>
          <ac:picMkLst>
            <pc:docMk/>
            <pc:sldMk cId="734845186" sldId="281"/>
            <ac:picMk id="6" creationId="{ADF6C5DF-21BA-32DB-C98D-DC6AA7292F2D}"/>
          </ac:picMkLst>
        </pc:picChg>
        <pc:picChg chg="add">
          <ac:chgData name="Guest User" userId="" providerId="Windows Live" clId="Web-{A23B19DB-3445-6F77-CFA9-D3EBD6934627}" dt="2025-04-21T20:39:42.091" v="129"/>
          <ac:picMkLst>
            <pc:docMk/>
            <pc:sldMk cId="734845186" sldId="281"/>
            <ac:picMk id="8" creationId="{7C63A3BB-1742-247A-C1DB-0E1207BD4436}"/>
          </ac:picMkLst>
        </pc:picChg>
        <pc:picChg chg="add mod">
          <ac:chgData name="Guest User" userId="" providerId="Windows Live" clId="Web-{A23B19DB-3445-6F77-CFA9-D3EBD6934627}" dt="2025-04-21T20:40:05.920" v="131" actId="14100"/>
          <ac:picMkLst>
            <pc:docMk/>
            <pc:sldMk cId="734845186" sldId="281"/>
            <ac:picMk id="10" creationId="{E3FEEDBF-6411-2100-844A-7968EDD4ADB2}"/>
          </ac:picMkLst>
        </pc:picChg>
        <pc:picChg chg="add mod ord">
          <ac:chgData name="Guest User" userId="" providerId="Windows Live" clId="Web-{A23B19DB-3445-6F77-CFA9-D3EBD6934627}" dt="2025-04-21T20:51:10.956" v="243" actId="1076"/>
          <ac:picMkLst>
            <pc:docMk/>
            <pc:sldMk cId="734845186" sldId="281"/>
            <ac:picMk id="12" creationId="{E1DE0C67-EC20-4D72-2326-0FB108540852}"/>
          </ac:picMkLst>
        </pc:picChg>
        <pc:picChg chg="add mod">
          <ac:chgData name="Guest User" userId="" providerId="Windows Live" clId="Web-{A23B19DB-3445-6F77-CFA9-D3EBD6934627}" dt="2025-04-21T20:53:22.694" v="269" actId="14100"/>
          <ac:picMkLst>
            <pc:docMk/>
            <pc:sldMk cId="734845186" sldId="281"/>
            <ac:picMk id="13" creationId="{D1918591-1DC7-3EA9-4DC6-84D606095210}"/>
          </ac:picMkLst>
        </pc:picChg>
        <pc:picChg chg="add mod">
          <ac:chgData name="Guest User" userId="" providerId="Windows Live" clId="Web-{A23B19DB-3445-6F77-CFA9-D3EBD6934627}" dt="2025-04-21T20:53:47.788" v="271" actId="1076"/>
          <ac:picMkLst>
            <pc:docMk/>
            <pc:sldMk cId="734845186" sldId="281"/>
            <ac:picMk id="14" creationId="{F30A9663-A3A0-4D93-5DD0-7382FE08BCCD}"/>
          </ac:picMkLst>
        </pc:picChg>
      </pc:sldChg>
      <pc:sldChg chg="addSp delSp modSp new">
        <pc:chgData name="Guest User" userId="" providerId="Windows Live" clId="Web-{A23B19DB-3445-6F77-CFA9-D3EBD6934627}" dt="2025-04-21T21:04:18.541" v="492"/>
        <pc:sldMkLst>
          <pc:docMk/>
          <pc:sldMk cId="259364444" sldId="282"/>
        </pc:sldMkLst>
        <pc:spChg chg="mod">
          <ac:chgData name="Guest User" userId="" providerId="Windows Live" clId="Web-{A23B19DB-3445-6F77-CFA9-D3EBD6934627}" dt="2025-04-21T20:58:14.203" v="477" actId="20577"/>
          <ac:spMkLst>
            <pc:docMk/>
            <pc:sldMk cId="259364444" sldId="282"/>
            <ac:spMk id="3" creationId="{4A4881C6-F9D6-DE37-9406-93681A5FEAD6}"/>
          </ac:spMkLst>
        </pc:spChg>
        <pc:spChg chg="del">
          <ac:chgData name="Guest User" userId="" providerId="Windows Live" clId="Web-{A23B19DB-3445-6F77-CFA9-D3EBD6934627}" dt="2025-04-21T20:58:17.093" v="478"/>
          <ac:spMkLst>
            <pc:docMk/>
            <pc:sldMk cId="259364444" sldId="282"/>
            <ac:spMk id="4" creationId="{FC8A8C1B-085B-7D29-9395-BE9FF126D0E1}"/>
          </ac:spMkLst>
        </pc:spChg>
        <pc:picChg chg="add mod ord">
          <ac:chgData name="Guest User" userId="" providerId="Windows Live" clId="Web-{A23B19DB-3445-6F77-CFA9-D3EBD6934627}" dt="2025-04-21T20:58:24.656" v="481" actId="1076"/>
          <ac:picMkLst>
            <pc:docMk/>
            <pc:sldMk cId="259364444" sldId="282"/>
            <ac:picMk id="5" creationId="{87F3F9DE-9358-F561-1B71-98F08AE2323C}"/>
          </ac:picMkLst>
        </pc:picChg>
        <pc:picChg chg="add">
          <ac:chgData name="Guest User" userId="" providerId="Windows Live" clId="Web-{A23B19DB-3445-6F77-CFA9-D3EBD6934627}" dt="2025-04-21T21:03:39.431" v="488"/>
          <ac:picMkLst>
            <pc:docMk/>
            <pc:sldMk cId="259364444" sldId="282"/>
            <ac:picMk id="7" creationId="{F0ACE140-776C-AE5C-95EB-611C28A38D4E}"/>
          </ac:picMkLst>
        </pc:picChg>
        <pc:picChg chg="add">
          <ac:chgData name="Guest User" userId="" providerId="Windows Live" clId="Web-{A23B19DB-3445-6F77-CFA9-D3EBD6934627}" dt="2025-04-21T21:03:58.088" v="490"/>
          <ac:picMkLst>
            <pc:docMk/>
            <pc:sldMk cId="259364444" sldId="282"/>
            <ac:picMk id="9" creationId="{A89DFDF1-E635-A217-59B6-77EA2818DCC0}"/>
          </ac:picMkLst>
        </pc:picChg>
        <pc:picChg chg="add">
          <ac:chgData name="Guest User" userId="" providerId="Windows Live" clId="Web-{A23B19DB-3445-6F77-CFA9-D3EBD6934627}" dt="2025-04-21T21:04:18.541" v="492"/>
          <ac:picMkLst>
            <pc:docMk/>
            <pc:sldMk cId="259364444" sldId="282"/>
            <ac:picMk id="11" creationId="{5F6529C8-7C90-FDAB-DF86-FC3BF669EB24}"/>
          </ac:picMkLst>
        </pc:picChg>
      </pc:sldChg>
      <pc:sldChg chg="addSp delSp modSp new">
        <pc:chgData name="Guest User" userId="" providerId="Windows Live" clId="Web-{A23B19DB-3445-6F77-CFA9-D3EBD6934627}" dt="2025-04-21T21:04:31.011" v="497" actId="20577"/>
        <pc:sldMkLst>
          <pc:docMk/>
          <pc:sldMk cId="3239176365" sldId="283"/>
        </pc:sldMkLst>
        <pc:spChg chg="mod">
          <ac:chgData name="Guest User" userId="" providerId="Windows Live" clId="Web-{A23B19DB-3445-6F77-CFA9-D3EBD6934627}" dt="2025-04-21T21:04:31.011" v="497" actId="20577"/>
          <ac:spMkLst>
            <pc:docMk/>
            <pc:sldMk cId="3239176365" sldId="283"/>
            <ac:spMk id="3" creationId="{24C86FF7-9BA1-3E9B-F864-4FE297A6012C}"/>
          </ac:spMkLst>
        </pc:spChg>
        <pc:spChg chg="del">
          <ac:chgData name="Guest User" userId="" providerId="Windows Live" clId="Web-{A23B19DB-3445-6F77-CFA9-D3EBD6934627}" dt="2025-04-21T21:03:23.165" v="485"/>
          <ac:spMkLst>
            <pc:docMk/>
            <pc:sldMk cId="3239176365" sldId="283"/>
            <ac:spMk id="4" creationId="{1BBC07A7-B1E2-1BBE-C831-C1C673F32EA7}"/>
          </ac:spMkLst>
        </pc:spChg>
        <pc:picChg chg="add mod ord">
          <ac:chgData name="Guest User" userId="" providerId="Windows Live" clId="Web-{A23B19DB-3445-6F77-CFA9-D3EBD6934627}" dt="2025-04-21T21:03:27.165" v="487" actId="14100"/>
          <ac:picMkLst>
            <pc:docMk/>
            <pc:sldMk cId="3239176365" sldId="283"/>
            <ac:picMk id="5" creationId="{0EA78F16-2ACC-B050-6D24-01D816A1E7AE}"/>
          </ac:picMkLst>
        </pc:picChg>
        <pc:picChg chg="add">
          <ac:chgData name="Guest User" userId="" providerId="Windows Live" clId="Web-{A23B19DB-3445-6F77-CFA9-D3EBD6934627}" dt="2025-04-21T21:03:45.431" v="489"/>
          <ac:picMkLst>
            <pc:docMk/>
            <pc:sldMk cId="3239176365" sldId="283"/>
            <ac:picMk id="7" creationId="{88705CD2-9BC1-45C4-4FC2-5A658A0B503F}"/>
          </ac:picMkLst>
        </pc:picChg>
        <pc:picChg chg="add">
          <ac:chgData name="Guest User" userId="" providerId="Windows Live" clId="Web-{A23B19DB-3445-6F77-CFA9-D3EBD6934627}" dt="2025-04-21T21:04:04.182" v="491"/>
          <ac:picMkLst>
            <pc:docMk/>
            <pc:sldMk cId="3239176365" sldId="283"/>
            <ac:picMk id="9" creationId="{757F1309-411C-5060-E8E7-86CB9E113BDA}"/>
          </ac:picMkLst>
        </pc:picChg>
        <pc:picChg chg="add">
          <ac:chgData name="Guest User" userId="" providerId="Windows Live" clId="Web-{A23B19DB-3445-6F77-CFA9-D3EBD6934627}" dt="2025-04-21T21:04:22.026" v="493"/>
          <ac:picMkLst>
            <pc:docMk/>
            <pc:sldMk cId="3239176365" sldId="283"/>
            <ac:picMk id="11" creationId="{4644E23F-7960-933D-5067-A59856199AB8}"/>
          </ac:picMkLst>
        </pc:picChg>
      </pc:sldChg>
      <pc:sldChg chg="addSp delSp modSp new">
        <pc:chgData name="Guest User" userId="" providerId="Windows Live" clId="Web-{A23B19DB-3445-6F77-CFA9-D3EBD6934627}" dt="2025-04-21T21:06:37.671" v="565" actId="14100"/>
        <pc:sldMkLst>
          <pc:docMk/>
          <pc:sldMk cId="4221982711" sldId="284"/>
        </pc:sldMkLst>
        <pc:spChg chg="mod">
          <ac:chgData name="Guest User" userId="" providerId="Windows Live" clId="Web-{A23B19DB-3445-6F77-CFA9-D3EBD6934627}" dt="2025-04-21T21:06:30.655" v="562" actId="20577"/>
          <ac:spMkLst>
            <pc:docMk/>
            <pc:sldMk cId="4221982711" sldId="284"/>
            <ac:spMk id="3" creationId="{8422584D-A16C-FEDA-82CC-36F3F96EDB4F}"/>
          </ac:spMkLst>
        </pc:spChg>
        <pc:spChg chg="del">
          <ac:chgData name="Guest User" userId="" providerId="Windows Live" clId="Web-{A23B19DB-3445-6F77-CFA9-D3EBD6934627}" dt="2025-04-21T21:06:33.311" v="563"/>
          <ac:spMkLst>
            <pc:docMk/>
            <pc:sldMk cId="4221982711" sldId="284"/>
            <ac:spMk id="4" creationId="{CF05D523-977F-9F9C-0A57-2611E6816859}"/>
          </ac:spMkLst>
        </pc:spChg>
        <pc:picChg chg="add mod ord">
          <ac:chgData name="Guest User" userId="" providerId="Windows Live" clId="Web-{A23B19DB-3445-6F77-CFA9-D3EBD6934627}" dt="2025-04-21T21:06:37.671" v="565" actId="14100"/>
          <ac:picMkLst>
            <pc:docMk/>
            <pc:sldMk cId="4221982711" sldId="284"/>
            <ac:picMk id="5" creationId="{46CECA00-7A28-0A6A-05E6-EFF7DBE3F898}"/>
          </ac:picMkLst>
        </pc:picChg>
      </pc:sldChg>
    </pc:docChg>
  </pc:docChgLst>
  <pc:docChgLst>
    <pc:chgData name="Guest User" providerId="Windows Live" clId="Web-{8ACA9354-8BF7-FF1E-3681-7088EFB8F871}"/>
    <pc:docChg chg="modSld">
      <pc:chgData name="Guest User" userId="" providerId="Windows Live" clId="Web-{8ACA9354-8BF7-FF1E-3681-7088EFB8F871}" dt="2025-04-21T20:53:59.712" v="65"/>
      <pc:docMkLst>
        <pc:docMk/>
      </pc:docMkLst>
      <pc:sldChg chg="modSp">
        <pc:chgData name="Guest User" userId="" providerId="Windows Live" clId="Web-{8ACA9354-8BF7-FF1E-3681-7088EFB8F871}" dt="2025-04-21T20:51:07.721" v="61" actId="1076"/>
        <pc:sldMkLst>
          <pc:docMk/>
          <pc:sldMk cId="981221244" sldId="279"/>
        </pc:sldMkLst>
        <pc:picChg chg="mod">
          <ac:chgData name="Guest User" userId="" providerId="Windows Live" clId="Web-{8ACA9354-8BF7-FF1E-3681-7088EFB8F871}" dt="2025-04-21T20:50:45.268" v="55" actId="14100"/>
          <ac:picMkLst>
            <pc:docMk/>
            <pc:sldMk cId="981221244" sldId="279"/>
            <ac:picMk id="6" creationId="{43C6576F-0EAD-7586-6C77-48637871D238}"/>
          </ac:picMkLst>
        </pc:picChg>
        <pc:picChg chg="mod">
          <ac:chgData name="Guest User" userId="" providerId="Windows Live" clId="Web-{8ACA9354-8BF7-FF1E-3681-7088EFB8F871}" dt="2025-04-21T20:50:52.580" v="58" actId="1076"/>
          <ac:picMkLst>
            <pc:docMk/>
            <pc:sldMk cId="981221244" sldId="279"/>
            <ac:picMk id="8" creationId="{76006832-0A5E-1021-D967-7255D4747EEB}"/>
          </ac:picMkLst>
        </pc:picChg>
        <pc:picChg chg="mod">
          <ac:chgData name="Guest User" userId="" providerId="Windows Live" clId="Web-{8ACA9354-8BF7-FF1E-3681-7088EFB8F871}" dt="2025-04-21T20:51:05.643" v="60" actId="1076"/>
          <ac:picMkLst>
            <pc:docMk/>
            <pc:sldMk cId="981221244" sldId="279"/>
            <ac:picMk id="10" creationId="{409E1AED-7FFB-2F36-7671-98D9DCD84B68}"/>
          </ac:picMkLst>
        </pc:picChg>
        <pc:picChg chg="mod">
          <ac:chgData name="Guest User" userId="" providerId="Windows Live" clId="Web-{8ACA9354-8BF7-FF1E-3681-7088EFB8F871}" dt="2025-04-21T20:51:07.721" v="61" actId="1076"/>
          <ac:picMkLst>
            <pc:docMk/>
            <pc:sldMk cId="981221244" sldId="279"/>
            <ac:picMk id="11" creationId="{3A64105B-FB4F-CE31-222E-8F176D31597B}"/>
          </ac:picMkLst>
        </pc:picChg>
      </pc:sldChg>
      <pc:sldChg chg="addSp modSp">
        <pc:chgData name="Guest User" userId="" providerId="Windows Live" clId="Web-{8ACA9354-8BF7-FF1E-3681-7088EFB8F871}" dt="2025-04-21T20:38:41.695" v="22" actId="14100"/>
        <pc:sldMkLst>
          <pc:docMk/>
          <pc:sldMk cId="3850721604" sldId="280"/>
        </pc:sldMkLst>
        <pc:spChg chg="mod">
          <ac:chgData name="Guest User" userId="" providerId="Windows Live" clId="Web-{8ACA9354-8BF7-FF1E-3681-7088EFB8F871}" dt="2025-04-21T20:38:41.695" v="22" actId="14100"/>
          <ac:spMkLst>
            <pc:docMk/>
            <pc:sldMk cId="3850721604" sldId="280"/>
            <ac:spMk id="2" creationId="{1ACE914F-1826-A27E-2E79-3729CBE16DDD}"/>
          </ac:spMkLst>
        </pc:spChg>
        <pc:picChg chg="mod">
          <ac:chgData name="Guest User" userId="" providerId="Windows Live" clId="Web-{8ACA9354-8BF7-FF1E-3681-7088EFB8F871}" dt="2025-04-21T20:33:29.731" v="2" actId="1076"/>
          <ac:picMkLst>
            <pc:docMk/>
            <pc:sldMk cId="3850721604" sldId="280"/>
            <ac:picMk id="5" creationId="{C2A40ECB-77CE-3C10-0E73-B78F6EC7F370}"/>
          </ac:picMkLst>
        </pc:picChg>
        <pc:picChg chg="add mod">
          <ac:chgData name="Guest User" userId="" providerId="Windows Live" clId="Web-{8ACA9354-8BF7-FF1E-3681-7088EFB8F871}" dt="2025-04-21T20:33:50.201" v="7" actId="14100"/>
          <ac:picMkLst>
            <pc:docMk/>
            <pc:sldMk cId="3850721604" sldId="280"/>
            <ac:picMk id="6" creationId="{A15A562B-F193-92E9-AE73-8E712EAC536F}"/>
          </ac:picMkLst>
        </pc:picChg>
        <pc:picChg chg="mod">
          <ac:chgData name="Guest User" userId="" providerId="Windows Live" clId="Web-{8ACA9354-8BF7-FF1E-3681-7088EFB8F871}" dt="2025-04-21T20:38:15.491" v="20" actId="1076"/>
          <ac:picMkLst>
            <pc:docMk/>
            <pc:sldMk cId="3850721604" sldId="280"/>
            <ac:picMk id="7" creationId="{7B29E15D-CB56-C625-B934-C43B3B07B7A5}"/>
          </ac:picMkLst>
        </pc:picChg>
        <pc:picChg chg="mod">
          <ac:chgData name="Guest User" userId="" providerId="Windows Live" clId="Web-{8ACA9354-8BF7-FF1E-3681-7088EFB8F871}" dt="2025-04-21T20:36:42.957" v="13" actId="14100"/>
          <ac:picMkLst>
            <pc:docMk/>
            <pc:sldMk cId="3850721604" sldId="280"/>
            <ac:picMk id="8" creationId="{B4D3EF66-16CB-9AD6-76E0-D879517A9DF4}"/>
          </ac:picMkLst>
        </pc:picChg>
      </pc:sldChg>
      <pc:sldChg chg="addSp delSp modSp mod modClrScheme chgLayout">
        <pc:chgData name="Guest User" userId="" providerId="Windows Live" clId="Web-{8ACA9354-8BF7-FF1E-3681-7088EFB8F871}" dt="2025-04-21T20:53:59.712" v="65"/>
        <pc:sldMkLst>
          <pc:docMk/>
          <pc:sldMk cId="734845186" sldId="281"/>
        </pc:sldMkLst>
        <pc:spChg chg="del">
          <ac:chgData name="Guest User" userId="" providerId="Windows Live" clId="Web-{8ACA9354-8BF7-FF1E-3681-7088EFB8F871}" dt="2025-04-21T20:43:45.565" v="23"/>
          <ac:spMkLst>
            <pc:docMk/>
            <pc:sldMk cId="734845186" sldId="281"/>
            <ac:spMk id="2" creationId="{EF0CFD0B-C6DC-7A8F-EEE1-85BCBE758ADB}"/>
          </ac:spMkLst>
        </pc:spChg>
        <pc:spChg chg="add del mod ord">
          <ac:chgData name="Guest User" userId="" providerId="Windows Live" clId="Web-{8ACA9354-8BF7-FF1E-3681-7088EFB8F871}" dt="2025-04-21T20:48:26.700" v="54"/>
          <ac:spMkLst>
            <pc:docMk/>
            <pc:sldMk cId="734845186" sldId="281"/>
            <ac:spMk id="5" creationId="{ED40ABE5-467D-A55F-C9B8-0BF2163FF4AB}"/>
          </ac:spMkLst>
        </pc:spChg>
        <pc:spChg chg="add mod ord">
          <ac:chgData name="Guest User" userId="" providerId="Windows Live" clId="Web-{8ACA9354-8BF7-FF1E-3681-7088EFB8F871}" dt="2025-04-21T20:44:09.629" v="25"/>
          <ac:spMkLst>
            <pc:docMk/>
            <pc:sldMk cId="734845186" sldId="281"/>
            <ac:spMk id="7" creationId="{F64AA8B3-50E5-A0F8-22ED-591FEBD0ADD6}"/>
          </ac:spMkLst>
        </pc:spChg>
        <pc:spChg chg="add mod">
          <ac:chgData name="Guest User" userId="" providerId="Windows Live" clId="Web-{8ACA9354-8BF7-FF1E-3681-7088EFB8F871}" dt="2025-04-21T20:46:46.369" v="53" actId="20577"/>
          <ac:spMkLst>
            <pc:docMk/>
            <pc:sldMk cId="734845186" sldId="281"/>
            <ac:spMk id="11" creationId="{65EF7492-0CA9-04DA-72B9-AC5075F702EB}"/>
          </ac:spMkLst>
        </pc:spChg>
        <pc:picChg chg="del mod ord">
          <ac:chgData name="Guest User" userId="" providerId="Windows Live" clId="Web-{8ACA9354-8BF7-FF1E-3681-7088EFB8F871}" dt="2025-04-21T20:44:22.910" v="27"/>
          <ac:picMkLst>
            <pc:docMk/>
            <pc:sldMk cId="734845186" sldId="281"/>
            <ac:picMk id="4" creationId="{0D4FA33E-8FFB-AF4C-FA71-9B90E40B87C5}"/>
          </ac:picMkLst>
        </pc:picChg>
        <pc:picChg chg="del">
          <ac:chgData name="Guest User" userId="" providerId="Windows Live" clId="Web-{8ACA9354-8BF7-FF1E-3681-7088EFB8F871}" dt="2025-04-21T20:52:14.427" v="62"/>
          <ac:picMkLst>
            <pc:docMk/>
            <pc:sldMk cId="734845186" sldId="281"/>
            <ac:picMk id="8" creationId="{7C63A3BB-1742-247A-C1DB-0E1207BD4436}"/>
          </ac:picMkLst>
        </pc:picChg>
        <pc:picChg chg="mod">
          <ac:chgData name="Guest User" userId="" providerId="Windows Live" clId="Web-{8ACA9354-8BF7-FF1E-3681-7088EFB8F871}" dt="2025-04-21T20:52:46.725" v="64" actId="14100"/>
          <ac:picMkLst>
            <pc:docMk/>
            <pc:sldMk cId="734845186" sldId="281"/>
            <ac:picMk id="12" creationId="{E1DE0C67-EC20-4D72-2326-0FB108540852}"/>
          </ac:picMkLst>
        </pc:picChg>
        <pc:picChg chg="del">
          <ac:chgData name="Guest User" userId="" providerId="Windows Live" clId="Web-{8ACA9354-8BF7-FF1E-3681-7088EFB8F871}" dt="2025-04-21T20:53:59.712" v="65"/>
          <ac:picMkLst>
            <pc:docMk/>
            <pc:sldMk cId="734845186" sldId="281"/>
            <ac:picMk id="14" creationId="{F30A9663-A3A0-4D93-5DD0-7382FE08BCCD}"/>
          </ac:picMkLst>
        </pc:picChg>
      </pc:sldChg>
    </pc:docChg>
  </pc:docChgLst>
  <pc:docChgLst>
    <pc:chgData name="Guest User" providerId="Windows Live" clId="Web-{7A3048E3-F191-24B7-823C-09F212C0F347}"/>
    <pc:docChg chg="addSld delSld modSld">
      <pc:chgData name="Guest User" userId="" providerId="Windows Live" clId="Web-{7A3048E3-F191-24B7-823C-09F212C0F347}" dt="2025-04-25T11:25:39.089" v="871" actId="20577"/>
      <pc:docMkLst>
        <pc:docMk/>
      </pc:docMkLst>
      <pc:sldChg chg="modSp">
        <pc:chgData name="Guest User" userId="" providerId="Windows Live" clId="Web-{7A3048E3-F191-24B7-823C-09F212C0F347}" dt="2025-04-25T11:21:18.094" v="837" actId="20577"/>
        <pc:sldMkLst>
          <pc:docMk/>
          <pc:sldMk cId="461173024" sldId="256"/>
        </pc:sldMkLst>
        <pc:spChg chg="mod">
          <ac:chgData name="Guest User" userId="" providerId="Windows Live" clId="Web-{7A3048E3-F191-24B7-823C-09F212C0F347}" dt="2025-04-25T11:21:18.094" v="837" actId="20577"/>
          <ac:spMkLst>
            <pc:docMk/>
            <pc:sldMk cId="461173024" sldId="256"/>
            <ac:spMk id="2" creationId="{7C1C2088-12B2-19D7-4241-CB713D5A9D9A}"/>
          </ac:spMkLst>
        </pc:spChg>
      </pc:sldChg>
      <pc:sldChg chg="delSp modSp">
        <pc:chgData name="Guest User" userId="" providerId="Windows Live" clId="Web-{7A3048E3-F191-24B7-823C-09F212C0F347}" dt="2025-04-25T11:20:44.874" v="832" actId="20577"/>
        <pc:sldMkLst>
          <pc:docMk/>
          <pc:sldMk cId="1976566408" sldId="258"/>
        </pc:sldMkLst>
        <pc:spChg chg="mod">
          <ac:chgData name="Guest User" userId="" providerId="Windows Live" clId="Web-{7A3048E3-F191-24B7-823C-09F212C0F347}" dt="2025-04-25T11:20:44.874" v="832" actId="20577"/>
          <ac:spMkLst>
            <pc:docMk/>
            <pc:sldMk cId="1976566408" sldId="258"/>
            <ac:spMk id="3" creationId="{67BDFDF5-2250-D6E3-6B3B-8F98DB297C78}"/>
          </ac:spMkLst>
        </pc:spChg>
        <pc:picChg chg="del mod">
          <ac:chgData name="Guest User" userId="" providerId="Windows Live" clId="Web-{7A3048E3-F191-24B7-823C-09F212C0F347}" dt="2025-04-25T11:16:08.566" v="776"/>
          <ac:picMkLst>
            <pc:docMk/>
            <pc:sldMk cId="1976566408" sldId="258"/>
            <ac:picMk id="11" creationId="{38026156-194D-795F-24DB-5497AF2977BB}"/>
          </ac:picMkLst>
        </pc:picChg>
      </pc:sldChg>
      <pc:sldChg chg="modSp">
        <pc:chgData name="Guest User" userId="" providerId="Windows Live" clId="Web-{7A3048E3-F191-24B7-823C-09F212C0F347}" dt="2025-04-25T11:25:39.089" v="871" actId="20577"/>
        <pc:sldMkLst>
          <pc:docMk/>
          <pc:sldMk cId="1105661680" sldId="286"/>
        </pc:sldMkLst>
        <pc:spChg chg="mod">
          <ac:chgData name="Guest User" userId="" providerId="Windows Live" clId="Web-{7A3048E3-F191-24B7-823C-09F212C0F347}" dt="2025-04-25T11:25:39.089" v="871" actId="20577"/>
          <ac:spMkLst>
            <pc:docMk/>
            <pc:sldMk cId="1105661680" sldId="286"/>
            <ac:spMk id="3" creationId="{4C6E8940-8BEA-E74D-BA2D-86FEABE012F1}"/>
          </ac:spMkLst>
        </pc:spChg>
      </pc:sldChg>
      <pc:sldChg chg="modSp">
        <pc:chgData name="Guest User" userId="" providerId="Windows Live" clId="Web-{7A3048E3-F191-24B7-823C-09F212C0F347}" dt="2025-04-25T11:25:09.854" v="868" actId="20577"/>
        <pc:sldMkLst>
          <pc:docMk/>
          <pc:sldMk cId="2033780563" sldId="290"/>
        </pc:sldMkLst>
        <pc:spChg chg="mod">
          <ac:chgData name="Guest User" userId="" providerId="Windows Live" clId="Web-{7A3048E3-F191-24B7-823C-09F212C0F347}" dt="2025-04-25T11:25:09.854" v="868" actId="20577"/>
          <ac:spMkLst>
            <pc:docMk/>
            <pc:sldMk cId="2033780563" sldId="290"/>
            <ac:spMk id="3" creationId="{9532334E-8322-5BE1-B50A-47DA6C41DD50}"/>
          </ac:spMkLst>
        </pc:spChg>
      </pc:sldChg>
      <pc:sldChg chg="modSp">
        <pc:chgData name="Guest User" userId="" providerId="Windows Live" clId="Web-{7A3048E3-F191-24B7-823C-09F212C0F347}" dt="2025-04-25T11:24:36.977" v="861" actId="20577"/>
        <pc:sldMkLst>
          <pc:docMk/>
          <pc:sldMk cId="1446280058" sldId="291"/>
        </pc:sldMkLst>
        <pc:spChg chg="mod">
          <ac:chgData name="Guest User" userId="" providerId="Windows Live" clId="Web-{7A3048E3-F191-24B7-823C-09F212C0F347}" dt="2025-04-25T11:24:36.977" v="861" actId="20577"/>
          <ac:spMkLst>
            <pc:docMk/>
            <pc:sldMk cId="1446280058" sldId="291"/>
            <ac:spMk id="3" creationId="{698A5572-F9DD-E0E5-A14D-4E8DD68709A3}"/>
          </ac:spMkLst>
        </pc:spChg>
      </pc:sldChg>
      <pc:sldChg chg="addSp delSp modSp">
        <pc:chgData name="Guest User" userId="" providerId="Windows Live" clId="Web-{7A3048E3-F191-24B7-823C-09F212C0F347}" dt="2025-04-25T11:24:15.179" v="856" actId="20577"/>
        <pc:sldMkLst>
          <pc:docMk/>
          <pc:sldMk cId="1869040972" sldId="292"/>
        </pc:sldMkLst>
        <pc:spChg chg="mod">
          <ac:chgData name="Guest User" userId="" providerId="Windows Live" clId="Web-{7A3048E3-F191-24B7-823C-09F212C0F347}" dt="2025-04-25T11:24:15.179" v="856" actId="20577"/>
          <ac:spMkLst>
            <pc:docMk/>
            <pc:sldMk cId="1869040972" sldId="292"/>
            <ac:spMk id="3" creationId="{E7A57CE1-9DC6-3F05-1665-E117B5A8C877}"/>
          </ac:spMkLst>
        </pc:spChg>
        <pc:picChg chg="add del mod">
          <ac:chgData name="Guest User" userId="" providerId="Windows Live" clId="Web-{7A3048E3-F191-24B7-823C-09F212C0F347}" dt="2025-04-25T10:29:49.560" v="16"/>
          <ac:picMkLst>
            <pc:docMk/>
            <pc:sldMk cId="1869040972" sldId="292"/>
            <ac:picMk id="2" creationId="{A6D63FCB-3FDD-30C5-2FA1-8EA9155E7BE0}"/>
          </ac:picMkLst>
        </pc:picChg>
        <pc:picChg chg="del">
          <ac:chgData name="Guest User" userId="" providerId="Windows Live" clId="Web-{7A3048E3-F191-24B7-823C-09F212C0F347}" dt="2025-04-25T10:26:34.052" v="1"/>
          <ac:picMkLst>
            <pc:docMk/>
            <pc:sldMk cId="1869040972" sldId="292"/>
            <ac:picMk id="4" creationId="{6A67C70E-7E8A-DF2F-F484-4AF0365C4C81}"/>
          </ac:picMkLst>
        </pc:picChg>
        <pc:picChg chg="add mod">
          <ac:chgData name="Guest User" userId="" providerId="Windows Live" clId="Web-{7A3048E3-F191-24B7-823C-09F212C0F347}" dt="2025-04-25T10:31:51.971" v="99" actId="1076"/>
          <ac:picMkLst>
            <pc:docMk/>
            <pc:sldMk cId="1869040972" sldId="292"/>
            <ac:picMk id="5" creationId="{BCD6388D-F320-48E5-7987-9502D2B3388D}"/>
          </ac:picMkLst>
        </pc:picChg>
      </pc:sldChg>
      <pc:sldChg chg="addSp delSp modSp new">
        <pc:chgData name="Guest User" userId="" providerId="Windows Live" clId="Web-{7A3048E3-F191-24B7-823C-09F212C0F347}" dt="2025-04-25T11:24:07.242" v="854" actId="20577"/>
        <pc:sldMkLst>
          <pc:docMk/>
          <pc:sldMk cId="2906117950" sldId="293"/>
        </pc:sldMkLst>
        <pc:spChg chg="del">
          <ac:chgData name="Guest User" userId="" providerId="Windows Live" clId="Web-{7A3048E3-F191-24B7-823C-09F212C0F347}" dt="2025-04-25T10:33:31.881" v="127"/>
          <ac:spMkLst>
            <pc:docMk/>
            <pc:sldMk cId="2906117950" sldId="293"/>
            <ac:spMk id="2" creationId="{30382707-365B-923A-89F8-5306A5797797}"/>
          </ac:spMkLst>
        </pc:spChg>
        <pc:spChg chg="mod">
          <ac:chgData name="Guest User" userId="" providerId="Windows Live" clId="Web-{7A3048E3-F191-24B7-823C-09F212C0F347}" dt="2025-04-25T11:24:07.242" v="854" actId="20577"/>
          <ac:spMkLst>
            <pc:docMk/>
            <pc:sldMk cId="2906117950" sldId="293"/>
            <ac:spMk id="3" creationId="{B4A08DBE-5304-91DD-9A92-704F974BFD52}"/>
          </ac:spMkLst>
        </pc:spChg>
        <pc:picChg chg="add mod">
          <ac:chgData name="Guest User" userId="" providerId="Windows Live" clId="Web-{7A3048E3-F191-24B7-823C-09F212C0F347}" dt="2025-04-25T10:40:20.680" v="296" actId="14100"/>
          <ac:picMkLst>
            <pc:docMk/>
            <pc:sldMk cId="2906117950" sldId="293"/>
            <ac:picMk id="4" creationId="{687B1F92-D80E-BF87-0224-4573D9A34E51}"/>
          </ac:picMkLst>
        </pc:picChg>
        <pc:picChg chg="add">
          <ac:chgData name="Guest User" userId="" providerId="Windows Live" clId="Web-{7A3048E3-F191-24B7-823C-09F212C0F347}" dt="2025-04-25T10:39:47.069" v="291"/>
          <ac:picMkLst>
            <pc:docMk/>
            <pc:sldMk cId="2906117950" sldId="293"/>
            <ac:picMk id="6" creationId="{40FB0A7E-5CDC-413D-C5AC-983AB9DB7AD9}"/>
          </ac:picMkLst>
        </pc:picChg>
        <pc:picChg chg="add mod">
          <ac:chgData name="Guest User" userId="" providerId="Windows Live" clId="Web-{7A3048E3-F191-24B7-823C-09F212C0F347}" dt="2025-04-25T10:40:03.945" v="294" actId="14100"/>
          <ac:picMkLst>
            <pc:docMk/>
            <pc:sldMk cId="2906117950" sldId="293"/>
            <ac:picMk id="8" creationId="{A8CDDA43-D743-8453-0BE8-FF765B0C2792}"/>
          </ac:picMkLst>
        </pc:picChg>
        <pc:picChg chg="add">
          <ac:chgData name="Guest User" userId="" providerId="Windows Live" clId="Web-{7A3048E3-F191-24B7-823C-09F212C0F347}" dt="2025-04-25T10:40:13.867" v="295"/>
          <ac:picMkLst>
            <pc:docMk/>
            <pc:sldMk cId="2906117950" sldId="293"/>
            <ac:picMk id="10" creationId="{9141E7CB-B684-025D-2C52-63E4C6061C75}"/>
          </ac:picMkLst>
        </pc:picChg>
      </pc:sldChg>
      <pc:sldChg chg="delSp new del">
        <pc:chgData name="Guest User" userId="" providerId="Windows Live" clId="Web-{7A3048E3-F191-24B7-823C-09F212C0F347}" dt="2025-04-25T10:57:20.034" v="469"/>
        <pc:sldMkLst>
          <pc:docMk/>
          <pc:sldMk cId="1871433775" sldId="294"/>
        </pc:sldMkLst>
        <pc:spChg chg="del">
          <ac:chgData name="Guest User" userId="" providerId="Windows Live" clId="Web-{7A3048E3-F191-24B7-823C-09F212C0F347}" dt="2025-04-25T10:46:38.586" v="330"/>
          <ac:spMkLst>
            <pc:docMk/>
            <pc:sldMk cId="1871433775" sldId="294"/>
            <ac:spMk id="2" creationId="{9627B51D-DAB3-49F7-57FA-B2BEB6456B9B}"/>
          </ac:spMkLst>
        </pc:spChg>
      </pc:sldChg>
      <pc:sldChg chg="addSp delSp modSp new mod modClrScheme chgLayout">
        <pc:chgData name="Guest User" userId="" providerId="Windows Live" clId="Web-{7A3048E3-F191-24B7-823C-09F212C0F347}" dt="2025-04-25T11:23:27.381" v="847" actId="20577"/>
        <pc:sldMkLst>
          <pc:docMk/>
          <pc:sldMk cId="713715457" sldId="295"/>
        </pc:sldMkLst>
        <pc:spChg chg="add mod ord">
          <ac:chgData name="Guest User" userId="" providerId="Windows Live" clId="Web-{7A3048E3-F191-24B7-823C-09F212C0F347}" dt="2025-04-25T10:48:57.842" v="365"/>
          <ac:spMkLst>
            <pc:docMk/>
            <pc:sldMk cId="713715457" sldId="295"/>
            <ac:spMk id="2" creationId="{FAF7F847-0D3C-1220-2F82-A986A1BD0791}"/>
          </ac:spMkLst>
        </pc:spChg>
        <pc:spChg chg="add mod ord">
          <ac:chgData name="Guest User" userId="" providerId="Windows Live" clId="Web-{7A3048E3-F191-24B7-823C-09F212C0F347}" dt="2025-04-25T11:23:27.381" v="847" actId="20577"/>
          <ac:spMkLst>
            <pc:docMk/>
            <pc:sldMk cId="713715457" sldId="295"/>
            <ac:spMk id="3" creationId="{D2414C8C-9C0F-854B-4925-DE264673C24F}"/>
          </ac:spMkLst>
        </pc:spChg>
        <pc:spChg chg="add del mod ord">
          <ac:chgData name="Guest User" userId="" providerId="Windows Live" clId="Web-{7A3048E3-F191-24B7-823C-09F212C0F347}" dt="2025-04-25T10:49:47.609" v="392"/>
          <ac:spMkLst>
            <pc:docMk/>
            <pc:sldMk cId="713715457" sldId="295"/>
            <ac:spMk id="4" creationId="{65C6805C-1A60-C430-07EB-FFD822C0CE9D}"/>
          </ac:spMkLst>
        </pc:spChg>
        <pc:spChg chg="add mod">
          <ac:chgData name="Guest User" userId="" providerId="Windows Live" clId="Web-{7A3048E3-F191-24B7-823C-09F212C0F347}" dt="2025-04-25T11:22:53.301" v="844" actId="20577"/>
          <ac:spMkLst>
            <pc:docMk/>
            <pc:sldMk cId="713715457" sldId="295"/>
            <ac:spMk id="7" creationId="{4BDA3688-5A1D-2D1E-216B-71E8E83F0C3E}"/>
          </ac:spMkLst>
        </pc:spChg>
        <pc:picChg chg="add del mod ord">
          <ac:chgData name="Guest User" userId="" providerId="Windows Live" clId="Web-{7A3048E3-F191-24B7-823C-09F212C0F347}" dt="2025-04-25T10:50:28.955" v="397"/>
          <ac:picMkLst>
            <pc:docMk/>
            <pc:sldMk cId="713715457" sldId="295"/>
            <ac:picMk id="5" creationId="{21350FD1-4B88-EB28-7E15-6413FB2E86F0}"/>
          </ac:picMkLst>
        </pc:picChg>
        <pc:picChg chg="add mod modCrop">
          <ac:chgData name="Guest User" userId="" providerId="Windows Live" clId="Web-{7A3048E3-F191-24B7-823C-09F212C0F347}" dt="2025-04-25T11:22:55.786" v="845" actId="1076"/>
          <ac:picMkLst>
            <pc:docMk/>
            <pc:sldMk cId="713715457" sldId="295"/>
            <ac:picMk id="8" creationId="{5DB75C01-2215-05F7-8B1B-F1A69BFCF5F5}"/>
          </ac:picMkLst>
        </pc:picChg>
        <pc:picChg chg="add mod">
          <ac:chgData name="Guest User" userId="" providerId="Windows Live" clId="Web-{7A3048E3-F191-24B7-823C-09F212C0F347}" dt="2025-04-25T10:56:59.049" v="467" actId="1076"/>
          <ac:picMkLst>
            <pc:docMk/>
            <pc:sldMk cId="713715457" sldId="295"/>
            <ac:picMk id="9" creationId="{1F9A2193-1B30-47B8-154A-51751E7CCE2D}"/>
          </ac:picMkLst>
        </pc:picChg>
        <pc:picChg chg="add mod">
          <ac:chgData name="Guest User" userId="" providerId="Windows Live" clId="Web-{7A3048E3-F191-24B7-823C-09F212C0F347}" dt="2025-04-25T11:04:44.225" v="642" actId="14100"/>
          <ac:picMkLst>
            <pc:docMk/>
            <pc:sldMk cId="713715457" sldId="295"/>
            <ac:picMk id="11" creationId="{F294D5C8-F2BA-1D7B-EF4C-0914532434B4}"/>
          </ac:picMkLst>
        </pc:picChg>
        <pc:picChg chg="add mod">
          <ac:chgData name="Guest User" userId="" providerId="Windows Live" clId="Web-{7A3048E3-F191-24B7-823C-09F212C0F347}" dt="2025-04-25T11:04:48.428" v="643" actId="14100"/>
          <ac:picMkLst>
            <pc:docMk/>
            <pc:sldMk cId="713715457" sldId="295"/>
            <ac:picMk id="13" creationId="{868A4B72-BD2E-EB2C-4E01-F7A8AB77B75F}"/>
          </ac:picMkLst>
        </pc:picChg>
        <pc:picChg chg="add mod">
          <ac:chgData name="Guest User" userId="" providerId="Windows Live" clId="Web-{7A3048E3-F191-24B7-823C-09F212C0F347}" dt="2025-04-25T10:57:47.145" v="473" actId="1076"/>
          <ac:picMkLst>
            <pc:docMk/>
            <pc:sldMk cId="713715457" sldId="295"/>
            <ac:picMk id="15" creationId="{D513DC16-B1C9-3A1E-226F-2DDCA5F72F20}"/>
          </ac:picMkLst>
        </pc:picChg>
      </pc:sldChg>
      <pc:sldChg chg="addSp delSp modSp new mod modClrScheme chgLayout">
        <pc:chgData name="Guest User" userId="" providerId="Windows Live" clId="Web-{7A3048E3-F191-24B7-823C-09F212C0F347}" dt="2025-04-25T11:23:34.990" v="849" actId="20577"/>
        <pc:sldMkLst>
          <pc:docMk/>
          <pc:sldMk cId="613146063" sldId="296"/>
        </pc:sldMkLst>
        <pc:spChg chg="del mod ord">
          <ac:chgData name="Guest User" userId="" providerId="Windows Live" clId="Web-{7A3048E3-F191-24B7-823C-09F212C0F347}" dt="2025-04-25T10:58:54.382" v="476"/>
          <ac:spMkLst>
            <pc:docMk/>
            <pc:sldMk cId="613146063" sldId="296"/>
            <ac:spMk id="2" creationId="{E9D9966C-C4C8-DD96-FC85-AA3BBE44E371}"/>
          </ac:spMkLst>
        </pc:spChg>
        <pc:spChg chg="mod ord">
          <ac:chgData name="Guest User" userId="" providerId="Windows Live" clId="Web-{7A3048E3-F191-24B7-823C-09F212C0F347}" dt="2025-04-25T11:23:34.990" v="849" actId="20577"/>
          <ac:spMkLst>
            <pc:docMk/>
            <pc:sldMk cId="613146063" sldId="296"/>
            <ac:spMk id="3" creationId="{B2D57F5F-8741-B322-6A9C-DCBF39D7974C}"/>
          </ac:spMkLst>
        </pc:spChg>
        <pc:spChg chg="del">
          <ac:chgData name="Guest User" userId="" providerId="Windows Live" clId="Web-{7A3048E3-F191-24B7-823C-09F212C0F347}" dt="2025-04-25T10:58:46.600" v="475"/>
          <ac:spMkLst>
            <pc:docMk/>
            <pc:sldMk cId="613146063" sldId="296"/>
            <ac:spMk id="4" creationId="{C3CFD8BA-68B6-6D7C-9991-96B8419EDC4C}"/>
          </ac:spMkLst>
        </pc:spChg>
        <pc:picChg chg="add mod modCrop">
          <ac:chgData name="Guest User" userId="" providerId="Windows Live" clId="Web-{7A3048E3-F191-24B7-823C-09F212C0F347}" dt="2025-04-25T11:04:30.396" v="641" actId="1076"/>
          <ac:picMkLst>
            <pc:docMk/>
            <pc:sldMk cId="613146063" sldId="296"/>
            <ac:picMk id="5" creationId="{39621960-85F4-8E44-8473-E31C5DCBA561}"/>
          </ac:picMkLst>
        </pc:picChg>
        <pc:picChg chg="add mod">
          <ac:chgData name="Guest User" userId="" providerId="Windows Live" clId="Web-{7A3048E3-F191-24B7-823C-09F212C0F347}" dt="2025-04-25T11:04:59.600" v="645" actId="14100"/>
          <ac:picMkLst>
            <pc:docMk/>
            <pc:sldMk cId="613146063" sldId="296"/>
            <ac:picMk id="7" creationId="{267E979F-C9E9-8E0D-65CE-F402C4078F27}"/>
          </ac:picMkLst>
        </pc:picChg>
        <pc:picChg chg="add">
          <ac:chgData name="Guest User" userId="" providerId="Windows Live" clId="Web-{7A3048E3-F191-24B7-823C-09F212C0F347}" dt="2025-04-25T11:05:08.085" v="646"/>
          <ac:picMkLst>
            <pc:docMk/>
            <pc:sldMk cId="613146063" sldId="296"/>
            <ac:picMk id="9" creationId="{6254A84E-A6AE-1612-6D0A-BBE147AD8331}"/>
          </ac:picMkLst>
        </pc:picChg>
        <pc:picChg chg="add mod">
          <ac:chgData name="Guest User" userId="" providerId="Windows Live" clId="Web-{7A3048E3-F191-24B7-823C-09F212C0F347}" dt="2025-04-25T11:05:23.398" v="649" actId="1076"/>
          <ac:picMkLst>
            <pc:docMk/>
            <pc:sldMk cId="613146063" sldId="296"/>
            <ac:picMk id="11" creationId="{C4BD4527-B36B-42E5-8298-38F3EFCAAE6B}"/>
          </ac:picMkLst>
        </pc:picChg>
      </pc:sldChg>
      <pc:sldChg chg="addSp delSp modSp new">
        <pc:chgData name="Guest User" userId="" providerId="Windows Live" clId="Web-{7A3048E3-F191-24B7-823C-09F212C0F347}" dt="2025-04-25T11:23:43.491" v="851" actId="20577"/>
        <pc:sldMkLst>
          <pc:docMk/>
          <pc:sldMk cId="2815169168" sldId="297"/>
        </pc:sldMkLst>
        <pc:spChg chg="del">
          <ac:chgData name="Guest User" userId="" providerId="Windows Live" clId="Web-{7A3048E3-F191-24B7-823C-09F212C0F347}" dt="2025-04-25T11:10:23.317" v="651"/>
          <ac:spMkLst>
            <pc:docMk/>
            <pc:sldMk cId="2815169168" sldId="297"/>
            <ac:spMk id="2" creationId="{E87A7CE2-7374-23C4-906A-B12ADCDB644E}"/>
          </ac:spMkLst>
        </pc:spChg>
        <pc:spChg chg="mod">
          <ac:chgData name="Guest User" userId="" providerId="Windows Live" clId="Web-{7A3048E3-F191-24B7-823C-09F212C0F347}" dt="2025-04-25T11:23:43.491" v="851" actId="20577"/>
          <ac:spMkLst>
            <pc:docMk/>
            <pc:sldMk cId="2815169168" sldId="297"/>
            <ac:spMk id="3" creationId="{EF64C89F-85E9-9FC6-0D38-976ACBA9E0DB}"/>
          </ac:spMkLst>
        </pc:spChg>
        <pc:picChg chg="add mod">
          <ac:chgData name="Guest User" userId="" providerId="Windows Live" clId="Web-{7A3048E3-F191-24B7-823C-09F212C0F347}" dt="2025-04-25T11:15:13.173" v="769" actId="1076"/>
          <ac:picMkLst>
            <pc:docMk/>
            <pc:sldMk cId="2815169168" sldId="297"/>
            <ac:picMk id="4" creationId="{6517ACD1-7171-753B-E709-0BF69CC9D3FB}"/>
          </ac:picMkLst>
        </pc:picChg>
        <pc:picChg chg="add mod">
          <ac:chgData name="Guest User" userId="" providerId="Windows Live" clId="Web-{7A3048E3-F191-24B7-823C-09F212C0F347}" dt="2025-04-25T11:15:15.891" v="770" actId="1076"/>
          <ac:picMkLst>
            <pc:docMk/>
            <pc:sldMk cId="2815169168" sldId="297"/>
            <ac:picMk id="5" creationId="{B0815123-B9D9-EE15-01C1-42785D2CA1C6}"/>
          </ac:picMkLst>
        </pc:picChg>
        <pc:picChg chg="add mod">
          <ac:chgData name="Guest User" userId="" providerId="Windows Live" clId="Web-{7A3048E3-F191-24B7-823C-09F212C0F347}" dt="2025-04-25T11:15:22.001" v="771" actId="14100"/>
          <ac:picMkLst>
            <pc:docMk/>
            <pc:sldMk cId="2815169168" sldId="297"/>
            <ac:picMk id="7" creationId="{7E4FA3F1-0728-5229-E126-D089E09DEB41}"/>
          </ac:picMkLst>
        </pc:picChg>
        <pc:picChg chg="add">
          <ac:chgData name="Guest User" userId="" providerId="Windows Live" clId="Web-{7A3048E3-F191-24B7-823C-09F212C0F347}" dt="2025-04-25T11:15:31.470" v="772"/>
          <ac:picMkLst>
            <pc:docMk/>
            <pc:sldMk cId="2815169168" sldId="297"/>
            <ac:picMk id="9" creationId="{05B237EF-FE1A-5079-78A4-B609D5EE84EC}"/>
          </ac:picMkLst>
        </pc:picChg>
        <pc:picChg chg="add mod">
          <ac:chgData name="Guest User" userId="" providerId="Windows Live" clId="Web-{7A3048E3-F191-24B7-823C-09F212C0F347}" dt="2025-04-25T11:15:52.627" v="774" actId="14100"/>
          <ac:picMkLst>
            <pc:docMk/>
            <pc:sldMk cId="2815169168" sldId="297"/>
            <ac:picMk id="11" creationId="{25816DFC-7388-D54A-0A43-B8A414843A5C}"/>
          </ac:picMkLst>
        </pc:picChg>
      </pc:sldChg>
      <pc:sldChg chg="new del">
        <pc:chgData name="Guest User" userId="" providerId="Windows Live" clId="Web-{7A3048E3-F191-24B7-823C-09F212C0F347}" dt="2025-04-25T11:19:05.432" v="814"/>
        <pc:sldMkLst>
          <pc:docMk/>
          <pc:sldMk cId="4192512776" sldId="298"/>
        </pc:sldMkLst>
      </pc:sldChg>
      <pc:sldChg chg="delSp modSp add replId">
        <pc:chgData name="Guest User" userId="" providerId="Windows Live" clId="Web-{7A3048E3-F191-24B7-823C-09F212C0F347}" dt="2025-04-25T11:21:07.765" v="835" actId="20577"/>
        <pc:sldMkLst>
          <pc:docMk/>
          <pc:sldMk cId="731631840" sldId="299"/>
        </pc:sldMkLst>
        <pc:spChg chg="mod">
          <ac:chgData name="Guest User" userId="" providerId="Windows Live" clId="Web-{7A3048E3-F191-24B7-823C-09F212C0F347}" dt="2025-04-25T11:21:07.765" v="835" actId="20577"/>
          <ac:spMkLst>
            <pc:docMk/>
            <pc:sldMk cId="731631840" sldId="299"/>
            <ac:spMk id="3" creationId="{73AD8FE0-D954-6B4B-B2A5-8D4A3127071F}"/>
          </ac:spMkLst>
        </pc:spChg>
        <pc:spChg chg="del mod">
          <ac:chgData name="Guest User" userId="" providerId="Windows Live" clId="Web-{7A3048E3-F191-24B7-823C-09F212C0F347}" dt="2025-04-25T11:17:46.820" v="785"/>
          <ac:spMkLst>
            <pc:docMk/>
            <pc:sldMk cId="731631840" sldId="299"/>
            <ac:spMk id="8" creationId="{50F1A419-7DF5-0AC0-C00C-306371761234}"/>
          </ac:spMkLst>
        </pc:spChg>
      </pc:sldChg>
    </pc:docChg>
  </pc:docChgLst>
  <pc:docChgLst>
    <pc:chgData name="Dina Shahin" userId="a53816ec57423b36" providerId="LiveId" clId="{A70240F6-7BA6-8D48-A997-7258CB777AB3}"/>
    <pc:docChg chg="custSel addSld modSld">
      <pc:chgData name="Dina Shahin" userId="a53816ec57423b36" providerId="LiveId" clId="{A70240F6-7BA6-8D48-A997-7258CB777AB3}" dt="2025-05-05T17:41:21.376" v="1025" actId="1076"/>
      <pc:docMkLst>
        <pc:docMk/>
      </pc:docMkLst>
      <pc:sldChg chg="addSp delSp modSp">
        <pc:chgData name="Dina Shahin" userId="a53816ec57423b36" providerId="LiveId" clId="{A70240F6-7BA6-8D48-A997-7258CB777AB3}" dt="2025-04-30T13:52:15.067" v="504" actId="478"/>
        <pc:sldMkLst>
          <pc:docMk/>
          <pc:sldMk cId="1626581233" sldId="257"/>
        </pc:sldMkLst>
        <pc:spChg chg="mod">
          <ac:chgData name="Dina Shahin" userId="a53816ec57423b36" providerId="LiveId" clId="{A70240F6-7BA6-8D48-A997-7258CB777AB3}" dt="2025-04-23T21:49:25.012" v="478" actId="14100"/>
          <ac:spMkLst>
            <pc:docMk/>
            <pc:sldMk cId="1626581233" sldId="257"/>
            <ac:spMk id="2" creationId="{4725BD10-74FF-F7F7-0FDE-023392DAD82C}"/>
          </ac:spMkLst>
        </pc:spChg>
        <pc:spChg chg="add del mod">
          <ac:chgData name="Dina Shahin" userId="a53816ec57423b36" providerId="LiveId" clId="{A70240F6-7BA6-8D48-A997-7258CB777AB3}" dt="2025-04-30T13:52:15.058" v="503" actId="478"/>
          <ac:spMkLst>
            <pc:docMk/>
            <pc:sldMk cId="1626581233" sldId="257"/>
            <ac:spMk id="7" creationId="{66283C9F-33ED-1E1D-E0A3-81E14FFD79B3}"/>
          </ac:spMkLst>
        </pc:spChg>
        <pc:spChg chg="add del mod">
          <ac:chgData name="Dina Shahin" userId="a53816ec57423b36" providerId="LiveId" clId="{A70240F6-7BA6-8D48-A997-7258CB777AB3}" dt="2025-04-30T13:52:15.067" v="504" actId="478"/>
          <ac:spMkLst>
            <pc:docMk/>
            <pc:sldMk cId="1626581233" sldId="257"/>
            <ac:spMk id="8" creationId="{D9FCC945-73A5-D570-3C23-78877CD8CBF9}"/>
          </ac:spMkLst>
        </pc:spChg>
      </pc:sldChg>
      <pc:sldChg chg="addSp delSp modSp">
        <pc:chgData name="Dina Shahin" userId="a53816ec57423b36" providerId="LiveId" clId="{A70240F6-7BA6-8D48-A997-7258CB777AB3}" dt="2025-04-30T21:06:09.193" v="535" actId="114"/>
        <pc:sldMkLst>
          <pc:docMk/>
          <pc:sldMk cId="55952967" sldId="271"/>
        </pc:sldMkLst>
        <pc:spChg chg="mod">
          <ac:chgData name="Dina Shahin" userId="a53816ec57423b36" providerId="LiveId" clId="{A70240F6-7BA6-8D48-A997-7258CB777AB3}" dt="2025-04-19T11:48:15.579" v="141" actId="122"/>
          <ac:spMkLst>
            <pc:docMk/>
            <pc:sldMk cId="55952967" sldId="271"/>
            <ac:spMk id="2" creationId="{D11805BB-CC78-658E-8242-58FE259317EB}"/>
          </ac:spMkLst>
        </pc:spChg>
        <pc:spChg chg="del">
          <ac:chgData name="Dina Shahin" userId="a53816ec57423b36" providerId="LiveId" clId="{A70240F6-7BA6-8D48-A997-7258CB777AB3}" dt="2025-04-19T11:50:32.555" v="147" actId="931"/>
          <ac:spMkLst>
            <pc:docMk/>
            <pc:sldMk cId="55952967" sldId="271"/>
            <ac:spMk id="3" creationId="{E423142C-92FF-B8AB-4B88-4846D1A47386}"/>
          </ac:spMkLst>
        </pc:spChg>
        <pc:spChg chg="add del mod">
          <ac:chgData name="Dina Shahin" userId="a53816ec57423b36" providerId="LiveId" clId="{A70240F6-7BA6-8D48-A997-7258CB777AB3}" dt="2025-04-19T12:40:39.088" v="219" actId="478"/>
          <ac:spMkLst>
            <pc:docMk/>
            <pc:sldMk cId="55952967" sldId="271"/>
            <ac:spMk id="4" creationId="{5E1817BC-A2DF-8C47-DE0B-60DD310F1EAB}"/>
          </ac:spMkLst>
        </pc:spChg>
        <pc:spChg chg="add del mod">
          <ac:chgData name="Dina Shahin" userId="a53816ec57423b36" providerId="LiveId" clId="{A70240F6-7BA6-8D48-A997-7258CB777AB3}" dt="2025-04-23T21:30:23.721" v="443" actId="478"/>
          <ac:spMkLst>
            <pc:docMk/>
            <pc:sldMk cId="55952967" sldId="271"/>
            <ac:spMk id="4" creationId="{79040E01-800F-67EE-D0AF-2ECE683D9383}"/>
          </ac:spMkLst>
        </pc:spChg>
        <pc:spChg chg="add del mod">
          <ac:chgData name="Dina Shahin" userId="a53816ec57423b36" providerId="LiveId" clId="{A70240F6-7BA6-8D48-A997-7258CB777AB3}" dt="2025-04-19T11:48:53.930" v="145" actId="21"/>
          <ac:spMkLst>
            <pc:docMk/>
            <pc:sldMk cId="55952967" sldId="271"/>
            <ac:spMk id="4" creationId="{D2D98D66-95F1-645E-DD70-EFC40BBADFBE}"/>
          </ac:spMkLst>
        </pc:spChg>
        <pc:spChg chg="add del mod">
          <ac:chgData name="Dina Shahin" userId="a53816ec57423b36" providerId="LiveId" clId="{A70240F6-7BA6-8D48-A997-7258CB777AB3}" dt="2025-04-23T21:25:34.781" v="423" actId="478"/>
          <ac:spMkLst>
            <pc:docMk/>
            <pc:sldMk cId="55952967" sldId="271"/>
            <ac:spMk id="4" creationId="{DB8E60DB-6701-605C-A133-D0D2B7DBE235}"/>
          </ac:spMkLst>
        </pc:spChg>
        <pc:spChg chg="add mod">
          <ac:chgData name="Dina Shahin" userId="a53816ec57423b36" providerId="LiveId" clId="{A70240F6-7BA6-8D48-A997-7258CB777AB3}" dt="2025-04-23T21:31:43.143" v="446" actId="1076"/>
          <ac:spMkLst>
            <pc:docMk/>
            <pc:sldMk cId="55952967" sldId="271"/>
            <ac:spMk id="4" creationId="{EC13F1EE-801B-C2F3-28F1-A7916F3696DB}"/>
          </ac:spMkLst>
        </pc:spChg>
        <pc:spChg chg="add del mod">
          <ac:chgData name="Dina Shahin" userId="a53816ec57423b36" providerId="LiveId" clId="{A70240F6-7BA6-8D48-A997-7258CB777AB3}" dt="2025-04-23T21:52:37.824" v="485" actId="478"/>
          <ac:spMkLst>
            <pc:docMk/>
            <pc:sldMk cId="55952967" sldId="271"/>
            <ac:spMk id="5" creationId="{038FDB64-76DD-55AD-D58C-A9846B11623D}"/>
          </ac:spMkLst>
        </pc:spChg>
        <pc:spChg chg="add del mod">
          <ac:chgData name="Dina Shahin" userId="a53816ec57423b36" providerId="LiveId" clId="{A70240F6-7BA6-8D48-A997-7258CB777AB3}" dt="2025-04-30T21:05:25.664" v="531" actId="931"/>
          <ac:spMkLst>
            <pc:docMk/>
            <pc:sldMk cId="55952967" sldId="271"/>
            <ac:spMk id="5" creationId="{9E4CE031-C715-2B32-1D9E-DB17EA0B5F42}"/>
          </ac:spMkLst>
        </pc:spChg>
        <pc:spChg chg="add mod">
          <ac:chgData name="Dina Shahin" userId="a53816ec57423b36" providerId="LiveId" clId="{A70240F6-7BA6-8D48-A997-7258CB777AB3}" dt="2025-04-19T12:41:03.496" v="223" actId="1076"/>
          <ac:spMkLst>
            <pc:docMk/>
            <pc:sldMk cId="55952967" sldId="271"/>
            <ac:spMk id="6" creationId="{4635BC28-B64B-17F9-133A-A081EF07CD4A}"/>
          </ac:spMkLst>
        </pc:spChg>
        <pc:spChg chg="add mod">
          <ac:chgData name="Dina Shahin" userId="a53816ec57423b36" providerId="LiveId" clId="{A70240F6-7BA6-8D48-A997-7258CB777AB3}" dt="2025-04-23T21:32:40.536" v="448" actId="1076"/>
          <ac:spMkLst>
            <pc:docMk/>
            <pc:sldMk cId="55952967" sldId="271"/>
            <ac:spMk id="7" creationId="{6D459631-F0B1-4E90-27CA-F135EADEA1F4}"/>
          </ac:spMkLst>
        </pc:spChg>
        <pc:spChg chg="add del mod">
          <ac:chgData name="Dina Shahin" userId="a53816ec57423b36" providerId="LiveId" clId="{A70240F6-7BA6-8D48-A997-7258CB777AB3}" dt="2025-04-19T11:54:24.269" v="162" actId="931"/>
          <ac:spMkLst>
            <pc:docMk/>
            <pc:sldMk cId="55952967" sldId="271"/>
            <ac:spMk id="7" creationId="{8D05B7E6-4E82-86CE-2245-EF20DD65E422}"/>
          </ac:spMkLst>
        </pc:spChg>
        <pc:spChg chg="add mod">
          <ac:chgData name="Dina Shahin" userId="a53816ec57423b36" providerId="LiveId" clId="{A70240F6-7BA6-8D48-A997-7258CB777AB3}" dt="2025-04-30T21:06:09.193" v="535" actId="114"/>
          <ac:spMkLst>
            <pc:docMk/>
            <pc:sldMk cId="55952967" sldId="271"/>
            <ac:spMk id="12" creationId="{A4FE0922-C70F-46D6-B7AD-B183F17108F2}"/>
          </ac:spMkLst>
        </pc:spChg>
        <pc:spChg chg="add mod">
          <ac:chgData name="Dina Shahin" userId="a53816ec57423b36" providerId="LiveId" clId="{A70240F6-7BA6-8D48-A997-7258CB777AB3}" dt="2025-04-23T21:53:02.814" v="488" actId="1076"/>
          <ac:spMkLst>
            <pc:docMk/>
            <pc:sldMk cId="55952967" sldId="271"/>
            <ac:spMk id="14" creationId="{AB23023D-321F-23A0-461B-BF4C027D019A}"/>
          </ac:spMkLst>
        </pc:spChg>
        <pc:spChg chg="add del mod">
          <ac:chgData name="Dina Shahin" userId="a53816ec57423b36" providerId="LiveId" clId="{A70240F6-7BA6-8D48-A997-7258CB777AB3}" dt="2025-04-19T12:12:49.953" v="198" actId="478"/>
          <ac:spMkLst>
            <pc:docMk/>
            <pc:sldMk cId="55952967" sldId="271"/>
            <ac:spMk id="15" creationId="{26F5F35A-DAE8-393A-CAAF-2E37A936182F}"/>
          </ac:spMkLst>
        </pc:spChg>
        <pc:spChg chg="add del mod">
          <ac:chgData name="Dina Shahin" userId="a53816ec57423b36" providerId="LiveId" clId="{A70240F6-7BA6-8D48-A997-7258CB777AB3}" dt="2025-04-23T21:51:26.108" v="481" actId="478"/>
          <ac:spMkLst>
            <pc:docMk/>
            <pc:sldMk cId="55952967" sldId="271"/>
            <ac:spMk id="15" creationId="{51D9EF11-66B9-92E3-0C8D-B4CD17B992F1}"/>
          </ac:spMkLst>
        </pc:spChg>
        <pc:spChg chg="add del mod">
          <ac:chgData name="Dina Shahin" userId="a53816ec57423b36" providerId="LiveId" clId="{A70240F6-7BA6-8D48-A997-7258CB777AB3}" dt="2025-04-23T21:36:28.123" v="462" actId="478"/>
          <ac:spMkLst>
            <pc:docMk/>
            <pc:sldMk cId="55952967" sldId="271"/>
            <ac:spMk id="17" creationId="{37157C38-19C8-7A15-7911-97247E8C0F53}"/>
          </ac:spMkLst>
        </pc:spChg>
        <pc:spChg chg="add mod">
          <ac:chgData name="Dina Shahin" userId="a53816ec57423b36" providerId="LiveId" clId="{A70240F6-7BA6-8D48-A997-7258CB777AB3}" dt="2025-04-23T21:53:55.092" v="490" actId="1076"/>
          <ac:spMkLst>
            <pc:docMk/>
            <pc:sldMk cId="55952967" sldId="271"/>
            <ac:spMk id="17" creationId="{42ED2DF7-239A-B6DC-20F3-952EA9BFDD6D}"/>
          </ac:spMkLst>
        </pc:spChg>
        <pc:spChg chg="add del mod">
          <ac:chgData name="Dina Shahin" userId="a53816ec57423b36" providerId="LiveId" clId="{A70240F6-7BA6-8D48-A997-7258CB777AB3}" dt="2025-04-19T12:13:34.120" v="205" actId="478"/>
          <ac:spMkLst>
            <pc:docMk/>
            <pc:sldMk cId="55952967" sldId="271"/>
            <ac:spMk id="17" creationId="{D76E63FD-4832-7D0B-DA0C-D4FDA0169F5B}"/>
          </ac:spMkLst>
        </pc:spChg>
        <pc:spChg chg="add del mod">
          <ac:chgData name="Dina Shahin" userId="a53816ec57423b36" providerId="LiveId" clId="{A70240F6-7BA6-8D48-A997-7258CB777AB3}" dt="2025-04-23T21:36:56.528" v="468" actId="478"/>
          <ac:spMkLst>
            <pc:docMk/>
            <pc:sldMk cId="55952967" sldId="271"/>
            <ac:spMk id="19" creationId="{5F29F9A9-7B38-0E05-DD5E-26674C3309D9}"/>
          </ac:spMkLst>
        </pc:spChg>
        <pc:spChg chg="add del mod">
          <ac:chgData name="Dina Shahin" userId="a53816ec57423b36" providerId="LiveId" clId="{A70240F6-7BA6-8D48-A997-7258CB777AB3}" dt="2025-04-19T12:14:03.890" v="208" actId="478"/>
          <ac:spMkLst>
            <pc:docMk/>
            <pc:sldMk cId="55952967" sldId="271"/>
            <ac:spMk id="19" creationId="{6FB300C2-1239-80DF-70CE-2156FF252646}"/>
          </ac:spMkLst>
        </pc:spChg>
        <pc:spChg chg="add del mod">
          <ac:chgData name="Dina Shahin" userId="a53816ec57423b36" providerId="LiveId" clId="{A70240F6-7BA6-8D48-A997-7258CB777AB3}" dt="2025-04-19T12:14:32.081" v="212" actId="478"/>
          <ac:spMkLst>
            <pc:docMk/>
            <pc:sldMk cId="55952967" sldId="271"/>
            <ac:spMk id="21" creationId="{B13389C7-F4EE-54BB-4E5C-AB687B792CD4}"/>
          </ac:spMkLst>
        </pc:spChg>
        <pc:spChg chg="add del mod">
          <ac:chgData name="Dina Shahin" userId="a53816ec57423b36" providerId="LiveId" clId="{A70240F6-7BA6-8D48-A997-7258CB777AB3}" dt="2025-04-23T21:51:04.840" v="480" actId="478"/>
          <ac:spMkLst>
            <pc:docMk/>
            <pc:sldMk cId="55952967" sldId="271"/>
            <ac:spMk id="21" creationId="{CBFA8A66-0F15-ADAB-A7D7-6270EBB471A6}"/>
          </ac:spMkLst>
        </pc:spChg>
        <pc:spChg chg="add mod">
          <ac:chgData name="Dina Shahin" userId="a53816ec57423b36" providerId="LiveId" clId="{A70240F6-7BA6-8D48-A997-7258CB777AB3}" dt="2025-04-23T21:38:19.695" v="473" actId="1076"/>
          <ac:spMkLst>
            <pc:docMk/>
            <pc:sldMk cId="55952967" sldId="271"/>
            <ac:spMk id="23" creationId="{20BAC329-3D19-7521-55ED-3C30B227093E}"/>
          </ac:spMkLst>
        </pc:spChg>
        <pc:spChg chg="add del mod">
          <ac:chgData name="Dina Shahin" userId="a53816ec57423b36" providerId="LiveId" clId="{A70240F6-7BA6-8D48-A997-7258CB777AB3}" dt="2025-04-19T12:40:26.532" v="216" actId="478"/>
          <ac:spMkLst>
            <pc:docMk/>
            <pc:sldMk cId="55952967" sldId="271"/>
            <ac:spMk id="23" creationId="{3EEDB06B-CC41-1E79-F923-F03E09885F41}"/>
          </ac:spMkLst>
        </pc:spChg>
        <pc:spChg chg="add mod">
          <ac:chgData name="Dina Shahin" userId="a53816ec57423b36" providerId="LiveId" clId="{A70240F6-7BA6-8D48-A997-7258CB777AB3}" dt="2025-04-23T21:39:04.651" v="475" actId="1076"/>
          <ac:spMkLst>
            <pc:docMk/>
            <pc:sldMk cId="55952967" sldId="271"/>
            <ac:spMk id="25" creationId="{773435F6-D631-1399-6135-1FCE7C139191}"/>
          </ac:spMkLst>
        </pc:spChg>
        <pc:picChg chg="add del mod ord">
          <ac:chgData name="Dina Shahin" userId="a53816ec57423b36" providerId="LiveId" clId="{A70240F6-7BA6-8D48-A997-7258CB777AB3}" dt="2025-04-19T11:54:10.523" v="161" actId="478"/>
          <ac:picMkLst>
            <pc:docMk/>
            <pc:sldMk cId="55952967" sldId="271"/>
            <ac:picMk id="5" creationId="{C43384FF-3C08-0BE9-A6D0-3CC231392488}"/>
          </ac:picMkLst>
        </pc:picChg>
        <pc:picChg chg="add del mod ord">
          <ac:chgData name="Dina Shahin" userId="a53816ec57423b36" providerId="LiveId" clId="{A70240F6-7BA6-8D48-A997-7258CB777AB3}" dt="2025-04-30T21:05:02.022" v="530" actId="478"/>
          <ac:picMkLst>
            <pc:docMk/>
            <pc:sldMk cId="55952967" sldId="271"/>
            <ac:picMk id="8" creationId="{74CC68F4-DBB0-F33D-8553-85274E41A4C2}"/>
          </ac:picMkLst>
        </pc:picChg>
        <pc:picChg chg="add del">
          <ac:chgData name="Dina Shahin" userId="a53816ec57423b36" providerId="LiveId" clId="{A70240F6-7BA6-8D48-A997-7258CB777AB3}" dt="2025-04-19T11:56:16.215" v="165" actId="478"/>
          <ac:picMkLst>
            <pc:docMk/>
            <pc:sldMk cId="55952967" sldId="271"/>
            <ac:picMk id="9" creationId="{3202A03E-2DE6-D64F-D144-D5674BE9ADF5}"/>
          </ac:picMkLst>
        </pc:picChg>
        <pc:picChg chg="add mod ord">
          <ac:chgData name="Dina Shahin" userId="a53816ec57423b36" providerId="LiveId" clId="{A70240F6-7BA6-8D48-A997-7258CB777AB3}" dt="2025-04-30T21:05:29.657" v="532" actId="1076"/>
          <ac:picMkLst>
            <pc:docMk/>
            <pc:sldMk cId="55952967" sldId="271"/>
            <ac:picMk id="9" creationId="{994141D6-A1B9-64F1-E042-3BE07F15D4B7}"/>
          </ac:picMkLst>
        </pc:picChg>
        <pc:picChg chg="add mod">
          <ac:chgData name="Dina Shahin" userId="a53816ec57423b36" providerId="LiveId" clId="{A70240F6-7BA6-8D48-A997-7258CB777AB3}" dt="2025-04-23T21:34:27.983" v="452" actId="14100"/>
          <ac:picMkLst>
            <pc:docMk/>
            <pc:sldMk cId="55952967" sldId="271"/>
            <ac:picMk id="10" creationId="{326C0313-9C1E-C1F4-C65D-E0F641E01C68}"/>
          </ac:picMkLst>
        </pc:picChg>
        <pc:picChg chg="add mod">
          <ac:chgData name="Dina Shahin" userId="a53816ec57423b36" providerId="LiveId" clId="{A70240F6-7BA6-8D48-A997-7258CB777AB3}" dt="2025-04-19T11:57:31.565" v="178" actId="1076"/>
          <ac:picMkLst>
            <pc:docMk/>
            <pc:sldMk cId="55952967" sldId="271"/>
            <ac:picMk id="11" creationId="{26113A73-7F8C-62BE-F7CE-7E4E11F64A8C}"/>
          </ac:picMkLst>
        </pc:picChg>
        <pc:picChg chg="add del mod">
          <ac:chgData name="Dina Shahin" userId="a53816ec57423b36" providerId="LiveId" clId="{A70240F6-7BA6-8D48-A997-7258CB777AB3}" dt="2025-04-19T11:59:50.366" v="185" actId="478"/>
          <ac:picMkLst>
            <pc:docMk/>
            <pc:sldMk cId="55952967" sldId="271"/>
            <ac:picMk id="12" creationId="{B4FD98DD-DFAC-6196-DA09-CB5262FEDFB4}"/>
          </ac:picMkLst>
        </pc:picChg>
        <pc:picChg chg="add mod">
          <ac:chgData name="Dina Shahin" userId="a53816ec57423b36" providerId="LiveId" clId="{A70240F6-7BA6-8D48-A997-7258CB777AB3}" dt="2025-04-19T12:01:31.143" v="190" actId="1076"/>
          <ac:picMkLst>
            <pc:docMk/>
            <pc:sldMk cId="55952967" sldId="271"/>
            <ac:picMk id="13" creationId="{8350FC1B-1CFE-75B2-6C61-3028BE8F5F3C}"/>
          </ac:picMkLst>
        </pc:picChg>
      </pc:sldChg>
      <pc:sldChg chg="addSp delSp modSp">
        <pc:chgData name="Dina Shahin" userId="a53816ec57423b36" providerId="LiveId" clId="{A70240F6-7BA6-8D48-A997-7258CB777AB3}" dt="2025-05-05T15:18:49.188" v="676" actId="1076"/>
        <pc:sldMkLst>
          <pc:docMk/>
          <pc:sldMk cId="4110125589" sldId="272"/>
        </pc:sldMkLst>
        <pc:spChg chg="del">
          <ac:chgData name="Dina Shahin" userId="a53816ec57423b36" providerId="LiveId" clId="{A70240F6-7BA6-8D48-A997-7258CB777AB3}" dt="2025-04-19T13:06:27.222" v="343" actId="478"/>
          <ac:spMkLst>
            <pc:docMk/>
            <pc:sldMk cId="4110125589" sldId="272"/>
            <ac:spMk id="2" creationId="{BE0BF464-064A-3AC0-B8D3-D6A718F6BAB3}"/>
          </ac:spMkLst>
        </pc:spChg>
        <pc:spChg chg="del">
          <ac:chgData name="Dina Shahin" userId="a53816ec57423b36" providerId="LiveId" clId="{A70240F6-7BA6-8D48-A997-7258CB777AB3}" dt="2025-04-19T12:50:50.935" v="252" actId="931"/>
          <ac:spMkLst>
            <pc:docMk/>
            <pc:sldMk cId="4110125589" sldId="272"/>
            <ac:spMk id="3" creationId="{366F3DE3-5506-4FF5-053D-7FCCD120EEEE}"/>
          </ac:spMkLst>
        </pc:spChg>
        <pc:spChg chg="add mod">
          <ac:chgData name="Dina Shahin" userId="a53816ec57423b36" providerId="LiveId" clId="{A70240F6-7BA6-8D48-A997-7258CB777AB3}" dt="2025-05-05T15:13:36.751" v="660" actId="1076"/>
          <ac:spMkLst>
            <pc:docMk/>
            <pc:sldMk cId="4110125589" sldId="272"/>
            <ac:spMk id="10" creationId="{D3983167-1157-263F-3CAF-EBBC2FCBCC99}"/>
          </ac:spMkLst>
        </pc:spChg>
        <pc:spChg chg="add mod">
          <ac:chgData name="Dina Shahin" userId="a53816ec57423b36" providerId="LiveId" clId="{A70240F6-7BA6-8D48-A997-7258CB777AB3}" dt="2025-05-05T15:14:06.510" v="662" actId="1076"/>
          <ac:spMkLst>
            <pc:docMk/>
            <pc:sldMk cId="4110125589" sldId="272"/>
            <ac:spMk id="12" creationId="{2BDE2D7A-14CD-035E-C0E6-5B6EE971B50F}"/>
          </ac:spMkLst>
        </pc:spChg>
        <pc:spChg chg="add del mod">
          <ac:chgData name="Dina Shahin" userId="a53816ec57423b36" providerId="LiveId" clId="{A70240F6-7BA6-8D48-A997-7258CB777AB3}" dt="2025-04-19T13:13:53.677" v="391" actId="478"/>
          <ac:spMkLst>
            <pc:docMk/>
            <pc:sldMk cId="4110125589" sldId="272"/>
            <ac:spMk id="13" creationId="{6CB10FAE-7E70-5D67-DF60-06C4FCAF63E3}"/>
          </ac:spMkLst>
        </pc:spChg>
        <pc:spChg chg="add del mod">
          <ac:chgData name="Dina Shahin" userId="a53816ec57423b36" providerId="LiveId" clId="{A70240F6-7BA6-8D48-A997-7258CB777AB3}" dt="2025-05-05T15:14:41.283" v="665" actId="478"/>
          <ac:spMkLst>
            <pc:docMk/>
            <pc:sldMk cId="4110125589" sldId="272"/>
            <ac:spMk id="14" creationId="{1215B690-DD94-99B9-8B8B-3F3AA3CC1E6B}"/>
          </ac:spMkLst>
        </pc:spChg>
        <pc:spChg chg="add mod">
          <ac:chgData name="Dina Shahin" userId="a53816ec57423b36" providerId="LiveId" clId="{A70240F6-7BA6-8D48-A997-7258CB777AB3}" dt="2025-05-05T15:15:49.626" v="668" actId="1076"/>
          <ac:spMkLst>
            <pc:docMk/>
            <pc:sldMk cId="4110125589" sldId="272"/>
            <ac:spMk id="16" creationId="{574400E6-8382-6B23-980F-150C482BA3AC}"/>
          </ac:spMkLst>
        </pc:spChg>
        <pc:spChg chg="add mod">
          <ac:chgData name="Dina Shahin" userId="a53816ec57423b36" providerId="LiveId" clId="{A70240F6-7BA6-8D48-A997-7258CB777AB3}" dt="2025-05-05T15:16:20.019" v="670" actId="1076"/>
          <ac:spMkLst>
            <pc:docMk/>
            <pc:sldMk cId="4110125589" sldId="272"/>
            <ac:spMk id="18" creationId="{6702F35C-3F5A-2C67-14A1-57CEFA1BED99}"/>
          </ac:spMkLst>
        </pc:spChg>
        <pc:spChg chg="add mod">
          <ac:chgData name="Dina Shahin" userId="a53816ec57423b36" providerId="LiveId" clId="{A70240F6-7BA6-8D48-A997-7258CB777AB3}" dt="2025-05-05T15:16:38.860" v="672" actId="1076"/>
          <ac:spMkLst>
            <pc:docMk/>
            <pc:sldMk cId="4110125589" sldId="272"/>
            <ac:spMk id="20" creationId="{B0F3B6E1-76DF-FA38-A5F4-B07E5FFC4132}"/>
          </ac:spMkLst>
        </pc:spChg>
        <pc:spChg chg="add mod">
          <ac:chgData name="Dina Shahin" userId="a53816ec57423b36" providerId="LiveId" clId="{A70240F6-7BA6-8D48-A997-7258CB777AB3}" dt="2025-05-05T15:17:07.674" v="674" actId="1076"/>
          <ac:spMkLst>
            <pc:docMk/>
            <pc:sldMk cId="4110125589" sldId="272"/>
            <ac:spMk id="22" creationId="{F4CCD251-9437-9295-B194-81ED8A2FB2BF}"/>
          </ac:spMkLst>
        </pc:spChg>
        <pc:spChg chg="add mod">
          <ac:chgData name="Dina Shahin" userId="a53816ec57423b36" providerId="LiveId" clId="{A70240F6-7BA6-8D48-A997-7258CB777AB3}" dt="2025-05-05T15:18:49.188" v="676" actId="1076"/>
          <ac:spMkLst>
            <pc:docMk/>
            <pc:sldMk cId="4110125589" sldId="272"/>
            <ac:spMk id="24" creationId="{4EC99858-9771-4655-69B1-30D681B1D8B6}"/>
          </ac:spMkLst>
        </pc:spChg>
        <pc:picChg chg="add mod">
          <ac:chgData name="Dina Shahin" userId="a53816ec57423b36" providerId="LiveId" clId="{A70240F6-7BA6-8D48-A997-7258CB777AB3}" dt="2025-05-05T15:12:16.400" v="652" actId="1076"/>
          <ac:picMkLst>
            <pc:docMk/>
            <pc:sldMk cId="4110125589" sldId="272"/>
            <ac:picMk id="2" creationId="{729DBC53-1257-3BFC-6F26-66F408C6D97B}"/>
          </ac:picMkLst>
        </pc:picChg>
        <pc:picChg chg="add mod">
          <ac:chgData name="Dina Shahin" userId="a53816ec57423b36" providerId="LiveId" clId="{A70240F6-7BA6-8D48-A997-7258CB777AB3}" dt="2025-05-05T15:07:00.525" v="626" actId="14100"/>
          <ac:picMkLst>
            <pc:docMk/>
            <pc:sldMk cId="4110125589" sldId="272"/>
            <ac:picMk id="3" creationId="{77019C2B-BBCD-49D3-C373-7892FBB5A7A4}"/>
          </ac:picMkLst>
        </pc:picChg>
        <pc:picChg chg="add del mod">
          <ac:chgData name="Dina Shahin" userId="a53816ec57423b36" providerId="LiveId" clId="{A70240F6-7BA6-8D48-A997-7258CB777AB3}" dt="2025-05-05T15:07:43.606" v="632" actId="478"/>
          <ac:picMkLst>
            <pc:docMk/>
            <pc:sldMk cId="4110125589" sldId="272"/>
            <ac:picMk id="4" creationId="{094762B1-C04F-02B3-6D71-768445919D13}"/>
          </ac:picMkLst>
        </pc:picChg>
        <pc:picChg chg="add del mod ord">
          <ac:chgData name="Dina Shahin" userId="a53816ec57423b36" providerId="LiveId" clId="{A70240F6-7BA6-8D48-A997-7258CB777AB3}" dt="2025-04-19T13:13:46.542" v="390" actId="478"/>
          <ac:picMkLst>
            <pc:docMk/>
            <pc:sldMk cId="4110125589" sldId="272"/>
            <ac:picMk id="4" creationId="{5B6FF12B-C533-8B13-16E1-45399190AC00}"/>
          </ac:picMkLst>
        </pc:picChg>
        <pc:picChg chg="add del mod">
          <ac:chgData name="Dina Shahin" userId="a53816ec57423b36" providerId="LiveId" clId="{A70240F6-7BA6-8D48-A997-7258CB777AB3}" dt="2025-04-19T12:51:36.442" v="264" actId="478"/>
          <ac:picMkLst>
            <pc:docMk/>
            <pc:sldMk cId="4110125589" sldId="272"/>
            <ac:picMk id="5" creationId="{1830898E-1C0D-AB8F-ECE5-960CDE6889AC}"/>
          </ac:picMkLst>
        </pc:picChg>
        <pc:picChg chg="add del mod">
          <ac:chgData name="Dina Shahin" userId="a53816ec57423b36" providerId="LiveId" clId="{A70240F6-7BA6-8D48-A997-7258CB777AB3}" dt="2025-04-19T13:13:55.804" v="392" actId="478"/>
          <ac:picMkLst>
            <pc:docMk/>
            <pc:sldMk cId="4110125589" sldId="272"/>
            <ac:picMk id="6" creationId="{2411C129-60D0-6FED-84F1-DF5CEC04607E}"/>
          </ac:picMkLst>
        </pc:picChg>
        <pc:picChg chg="add del">
          <ac:chgData name="Dina Shahin" userId="a53816ec57423b36" providerId="LiveId" clId="{A70240F6-7BA6-8D48-A997-7258CB777AB3}" dt="2025-05-05T15:07:41.074" v="631" actId="478"/>
          <ac:picMkLst>
            <pc:docMk/>
            <pc:sldMk cId="4110125589" sldId="272"/>
            <ac:picMk id="6" creationId="{412B4445-92D0-7178-CE8E-2535712F4C45}"/>
          </ac:picMkLst>
        </pc:picChg>
        <pc:picChg chg="add del mod">
          <ac:chgData name="Dina Shahin" userId="a53816ec57423b36" providerId="LiveId" clId="{A70240F6-7BA6-8D48-A997-7258CB777AB3}" dt="2025-04-19T12:56:21.591" v="300" actId="478"/>
          <ac:picMkLst>
            <pc:docMk/>
            <pc:sldMk cId="4110125589" sldId="272"/>
            <ac:picMk id="7" creationId="{C9C7F08A-81CB-E46B-7BCA-C3F7677E0A4B}"/>
          </ac:picMkLst>
        </pc:picChg>
        <pc:picChg chg="add mod">
          <ac:chgData name="Dina Shahin" userId="a53816ec57423b36" providerId="LiveId" clId="{A70240F6-7BA6-8D48-A997-7258CB777AB3}" dt="2025-05-05T15:08:06.769" v="635" actId="14100"/>
          <ac:picMkLst>
            <pc:docMk/>
            <pc:sldMk cId="4110125589" sldId="272"/>
            <ac:picMk id="7" creationId="{DA002F98-1CA5-841E-6380-5DF504E5B8E5}"/>
          </ac:picMkLst>
        </pc:picChg>
        <pc:picChg chg="add del mod">
          <ac:chgData name="Dina Shahin" userId="a53816ec57423b36" providerId="LiveId" clId="{A70240F6-7BA6-8D48-A997-7258CB777AB3}" dt="2025-04-19T13:06:44.366" v="350" actId="478"/>
          <ac:picMkLst>
            <pc:docMk/>
            <pc:sldMk cId="4110125589" sldId="272"/>
            <ac:picMk id="8" creationId="{3375FAB5-6183-36B4-C490-FEFD7BFADDA5}"/>
          </ac:picMkLst>
        </pc:picChg>
        <pc:picChg chg="add mod">
          <ac:chgData name="Dina Shahin" userId="a53816ec57423b36" providerId="LiveId" clId="{A70240F6-7BA6-8D48-A997-7258CB777AB3}" dt="2025-05-05T15:10:29.844" v="650" actId="1076"/>
          <ac:picMkLst>
            <pc:docMk/>
            <pc:sldMk cId="4110125589" sldId="272"/>
            <ac:picMk id="8" creationId="{C798A7E9-9EF0-9016-6079-8638D2FB59D6}"/>
          </ac:picMkLst>
        </pc:picChg>
        <pc:picChg chg="add del mod">
          <ac:chgData name="Dina Shahin" userId="a53816ec57423b36" providerId="LiveId" clId="{A70240F6-7BA6-8D48-A997-7258CB777AB3}" dt="2025-04-19T13:08:28.746" v="364" actId="478"/>
          <ac:picMkLst>
            <pc:docMk/>
            <pc:sldMk cId="4110125589" sldId="272"/>
            <ac:picMk id="9" creationId="{2CEA37B4-E443-AAC7-D7B5-D5A62717ED8C}"/>
          </ac:picMkLst>
        </pc:picChg>
        <pc:picChg chg="add del mod">
          <ac:chgData name="Dina Shahin" userId="a53816ec57423b36" providerId="LiveId" clId="{A70240F6-7BA6-8D48-A997-7258CB777AB3}" dt="2025-04-19T13:13:44.577" v="389" actId="478"/>
          <ac:picMkLst>
            <pc:docMk/>
            <pc:sldMk cId="4110125589" sldId="272"/>
            <ac:picMk id="10" creationId="{82DBCC86-4FF5-3E37-8480-32A7B9C4197A}"/>
          </ac:picMkLst>
        </pc:picChg>
        <pc:picChg chg="add del mod">
          <ac:chgData name="Dina Shahin" userId="a53816ec57423b36" providerId="LiveId" clId="{A70240F6-7BA6-8D48-A997-7258CB777AB3}" dt="2025-04-19T13:13:41.686" v="388" actId="478"/>
          <ac:picMkLst>
            <pc:docMk/>
            <pc:sldMk cId="4110125589" sldId="272"/>
            <ac:picMk id="11" creationId="{1D771EA2-80B9-7E37-B068-F34DD778BCB9}"/>
          </ac:picMkLst>
        </pc:picChg>
      </pc:sldChg>
      <pc:sldChg chg="addSp delSp modSp new">
        <pc:chgData name="Dina Shahin" userId="a53816ec57423b36" providerId="LiveId" clId="{A70240F6-7BA6-8D48-A997-7258CB777AB3}" dt="2025-04-30T21:42:55.495" v="608" actId="1076"/>
        <pc:sldMkLst>
          <pc:docMk/>
          <pc:sldMk cId="3039047121" sldId="277"/>
        </pc:sldMkLst>
        <pc:spChg chg="del">
          <ac:chgData name="Dina Shahin" userId="a53816ec57423b36" providerId="LiveId" clId="{A70240F6-7BA6-8D48-A997-7258CB777AB3}" dt="2025-04-19T13:06:13.146" v="342" actId="478"/>
          <ac:spMkLst>
            <pc:docMk/>
            <pc:sldMk cId="3039047121" sldId="277"/>
            <ac:spMk id="2" creationId="{7625853C-6128-F2F9-5C45-49F0DF2E2E3B}"/>
          </ac:spMkLst>
        </pc:spChg>
        <pc:spChg chg="del">
          <ac:chgData name="Dina Shahin" userId="a53816ec57423b36" providerId="LiveId" clId="{A70240F6-7BA6-8D48-A997-7258CB777AB3}" dt="2025-04-19T12:42:11.444" v="224" actId="931"/>
          <ac:spMkLst>
            <pc:docMk/>
            <pc:sldMk cId="3039047121" sldId="277"/>
            <ac:spMk id="3" creationId="{CC11E644-44B7-FB6F-A38A-A211A627DA4C}"/>
          </ac:spMkLst>
        </pc:spChg>
        <pc:spChg chg="add mod">
          <ac:chgData name="Dina Shahin" userId="a53816ec57423b36" providerId="LiveId" clId="{A70240F6-7BA6-8D48-A997-7258CB777AB3}" dt="2025-04-30T21:39:56.213" v="602" actId="113"/>
          <ac:spMkLst>
            <pc:docMk/>
            <pc:sldMk cId="3039047121" sldId="277"/>
            <ac:spMk id="8" creationId="{2B77C4F3-2AB8-B23C-F94F-28D99B38A0E1}"/>
          </ac:spMkLst>
        </pc:spChg>
        <pc:spChg chg="add del mod">
          <ac:chgData name="Dina Shahin" userId="a53816ec57423b36" providerId="LiveId" clId="{A70240F6-7BA6-8D48-A997-7258CB777AB3}" dt="2025-04-30T21:32:44.580" v="588" actId="478"/>
          <ac:spMkLst>
            <pc:docMk/>
            <pc:sldMk cId="3039047121" sldId="277"/>
            <ac:spMk id="9" creationId="{3F2D78CE-71C6-12E9-20D7-789AA21A3C13}"/>
          </ac:spMkLst>
        </pc:spChg>
        <pc:spChg chg="add del mod">
          <ac:chgData name="Dina Shahin" userId="a53816ec57423b36" providerId="LiveId" clId="{A70240F6-7BA6-8D48-A997-7258CB777AB3}" dt="2025-04-30T21:32:55.468" v="592" actId="478"/>
          <ac:spMkLst>
            <pc:docMk/>
            <pc:sldMk cId="3039047121" sldId="277"/>
            <ac:spMk id="11" creationId="{0BDBC99A-BA12-3326-200D-87E34123F6E0}"/>
          </ac:spMkLst>
        </pc:spChg>
        <pc:spChg chg="add mod">
          <ac:chgData name="Dina Shahin" userId="a53816ec57423b36" providerId="LiveId" clId="{A70240F6-7BA6-8D48-A997-7258CB777AB3}" dt="2025-04-30T21:40:43.447" v="605" actId="113"/>
          <ac:spMkLst>
            <pc:docMk/>
            <pc:sldMk cId="3039047121" sldId="277"/>
            <ac:spMk id="12" creationId="{8DCECE01-E36F-F885-96D0-A913FA360511}"/>
          </ac:spMkLst>
        </pc:spChg>
        <pc:spChg chg="add del mod">
          <ac:chgData name="Dina Shahin" userId="a53816ec57423b36" providerId="LiveId" clId="{A70240F6-7BA6-8D48-A997-7258CB777AB3}" dt="2025-04-30T21:32:50.893" v="590" actId="478"/>
          <ac:spMkLst>
            <pc:docMk/>
            <pc:sldMk cId="3039047121" sldId="277"/>
            <ac:spMk id="13" creationId="{3D5D4512-CD95-AF6F-568E-20702C653576}"/>
          </ac:spMkLst>
        </pc:spChg>
        <pc:spChg chg="add del mod">
          <ac:chgData name="Dina Shahin" userId="a53816ec57423b36" providerId="LiveId" clId="{A70240F6-7BA6-8D48-A997-7258CB777AB3}" dt="2025-04-30T21:32:53.326" v="591" actId="478"/>
          <ac:spMkLst>
            <pc:docMk/>
            <pc:sldMk cId="3039047121" sldId="277"/>
            <ac:spMk id="15" creationId="{6976C1EB-A850-3DB4-B8B1-B47C9CDC71C5}"/>
          </ac:spMkLst>
        </pc:spChg>
        <pc:spChg chg="add mod">
          <ac:chgData name="Dina Shahin" userId="a53816ec57423b36" providerId="LiveId" clId="{A70240F6-7BA6-8D48-A997-7258CB777AB3}" dt="2025-04-30T21:42:55.495" v="608" actId="1076"/>
          <ac:spMkLst>
            <pc:docMk/>
            <pc:sldMk cId="3039047121" sldId="277"/>
            <ac:spMk id="16" creationId="{EB7BF861-2F47-1E74-8E62-0B8656B8BE77}"/>
          </ac:spMkLst>
        </pc:spChg>
        <pc:picChg chg="add mod">
          <ac:chgData name="Dina Shahin" userId="a53816ec57423b36" providerId="LiveId" clId="{A70240F6-7BA6-8D48-A997-7258CB777AB3}" dt="2025-04-30T21:35:41.608" v="595" actId="1076"/>
          <ac:picMkLst>
            <pc:docMk/>
            <pc:sldMk cId="3039047121" sldId="277"/>
            <ac:picMk id="2" creationId="{E7D07B06-678F-93F7-6867-4AD72867B55F}"/>
          </ac:picMkLst>
        </pc:picChg>
        <pc:picChg chg="add mod ord">
          <ac:chgData name="Dina Shahin" userId="a53816ec57423b36" providerId="LiveId" clId="{A70240F6-7BA6-8D48-A997-7258CB777AB3}" dt="2025-04-30T21:35:50.235" v="597" actId="1076"/>
          <ac:picMkLst>
            <pc:docMk/>
            <pc:sldMk cId="3039047121" sldId="277"/>
            <ac:picMk id="4" creationId="{764716DC-B456-997D-973C-FDC0490C9CBD}"/>
          </ac:picMkLst>
        </pc:picChg>
        <pc:picChg chg="add mod">
          <ac:chgData name="Dina Shahin" userId="a53816ec57423b36" providerId="LiveId" clId="{A70240F6-7BA6-8D48-A997-7258CB777AB3}" dt="2025-04-19T12:43:12.678" v="237" actId="1076"/>
          <ac:picMkLst>
            <pc:docMk/>
            <pc:sldMk cId="3039047121" sldId="277"/>
            <ac:picMk id="5" creationId="{E68C8666-8009-1244-EF39-DF932BC08F92}"/>
          </ac:picMkLst>
        </pc:picChg>
        <pc:picChg chg="add mod">
          <ac:chgData name="Dina Shahin" userId="a53816ec57423b36" providerId="LiveId" clId="{A70240F6-7BA6-8D48-A997-7258CB777AB3}" dt="2025-04-19T12:50:30.296" v="251" actId="1076"/>
          <ac:picMkLst>
            <pc:docMk/>
            <pc:sldMk cId="3039047121" sldId="277"/>
            <ac:picMk id="6" creationId="{8CC8CC99-CD6D-714C-4CB9-8ABAD8A6B3DD}"/>
          </ac:picMkLst>
        </pc:picChg>
        <pc:picChg chg="add del mod">
          <ac:chgData name="Dina Shahin" userId="a53816ec57423b36" providerId="LiveId" clId="{A70240F6-7BA6-8D48-A997-7258CB777AB3}" dt="2025-04-30T21:35:09.697" v="593" actId="478"/>
          <ac:picMkLst>
            <pc:docMk/>
            <pc:sldMk cId="3039047121" sldId="277"/>
            <ac:picMk id="7" creationId="{95619C13-D23E-A947-9313-1F67C19080EE}"/>
          </ac:picMkLst>
        </pc:picChg>
        <pc:picChg chg="add del mod">
          <ac:chgData name="Dina Shahin" userId="a53816ec57423b36" providerId="LiveId" clId="{A70240F6-7BA6-8D48-A997-7258CB777AB3}" dt="2025-04-30T21:16:27.463" v="578" actId="478"/>
          <ac:picMkLst>
            <pc:docMk/>
            <pc:sldMk cId="3039047121" sldId="277"/>
            <ac:picMk id="16" creationId="{B3BFFED9-0B48-5568-50CD-30D9A26875F7}"/>
          </ac:picMkLst>
        </pc:picChg>
      </pc:sldChg>
      <pc:sldChg chg="modSp add">
        <pc:chgData name="Dina Shahin" userId="a53816ec57423b36" providerId="LiveId" clId="{A70240F6-7BA6-8D48-A997-7258CB777AB3}" dt="2025-04-23T21:36:01.536" v="459" actId="1076"/>
        <pc:sldMkLst>
          <pc:docMk/>
          <pc:sldMk cId="1938224109" sldId="278"/>
        </pc:sldMkLst>
        <pc:picChg chg="mod">
          <ac:chgData name="Dina Shahin" userId="a53816ec57423b36" providerId="LiveId" clId="{A70240F6-7BA6-8D48-A997-7258CB777AB3}" dt="2025-04-23T21:36:01.536" v="459" actId="1076"/>
          <ac:picMkLst>
            <pc:docMk/>
            <pc:sldMk cId="1938224109" sldId="278"/>
            <ac:picMk id="8" creationId="{74CC68F4-DBB0-F33D-8553-85274E41A4C2}"/>
          </ac:picMkLst>
        </pc:picChg>
      </pc:sldChg>
      <pc:sldChg chg="addSp delSp modSp add">
        <pc:chgData name="Dina Shahin" userId="a53816ec57423b36" providerId="LiveId" clId="{A70240F6-7BA6-8D48-A997-7258CB777AB3}" dt="2025-04-23T21:23:59.629" v="409" actId="478"/>
        <pc:sldMkLst>
          <pc:docMk/>
          <pc:sldMk cId="4052402085" sldId="279"/>
        </pc:sldMkLst>
        <pc:spChg chg="del">
          <ac:chgData name="Dina Shahin" userId="a53816ec57423b36" providerId="LiveId" clId="{A70240F6-7BA6-8D48-A997-7258CB777AB3}" dt="2025-04-23T21:23:55.671" v="408" actId="478"/>
          <ac:spMkLst>
            <pc:docMk/>
            <pc:sldMk cId="4052402085" sldId="279"/>
            <ac:spMk id="2" creationId="{D11805BB-CC78-658E-8242-58FE259317EB}"/>
          </ac:spMkLst>
        </pc:spChg>
        <pc:spChg chg="add mod">
          <ac:chgData name="Dina Shahin" userId="a53816ec57423b36" providerId="LiveId" clId="{A70240F6-7BA6-8D48-A997-7258CB777AB3}" dt="2025-04-23T21:23:55.671" v="408" actId="478"/>
          <ac:spMkLst>
            <pc:docMk/>
            <pc:sldMk cId="4052402085" sldId="279"/>
            <ac:spMk id="4" creationId="{1275D92E-8501-1760-D4D3-C711BEC19307}"/>
          </ac:spMkLst>
        </pc:spChg>
        <pc:spChg chg="add mod">
          <ac:chgData name="Dina Shahin" userId="a53816ec57423b36" providerId="LiveId" clId="{A70240F6-7BA6-8D48-A997-7258CB777AB3}" dt="2025-04-23T21:23:59.629" v="409" actId="478"/>
          <ac:spMkLst>
            <pc:docMk/>
            <pc:sldMk cId="4052402085" sldId="279"/>
            <ac:spMk id="7" creationId="{DDB8BA55-AE36-ECE7-5E75-D8BC7BC68B1F}"/>
          </ac:spMkLst>
        </pc:spChg>
        <pc:picChg chg="del">
          <ac:chgData name="Dina Shahin" userId="a53816ec57423b36" providerId="LiveId" clId="{A70240F6-7BA6-8D48-A997-7258CB777AB3}" dt="2025-04-23T21:23:59.629" v="409" actId="478"/>
          <ac:picMkLst>
            <pc:docMk/>
            <pc:sldMk cId="4052402085" sldId="279"/>
            <ac:picMk id="8" creationId="{74CC68F4-DBB0-F33D-8553-85274E41A4C2}"/>
          </ac:picMkLst>
        </pc:picChg>
        <pc:picChg chg="mod">
          <ac:chgData name="Dina Shahin" userId="a53816ec57423b36" providerId="LiveId" clId="{A70240F6-7BA6-8D48-A997-7258CB777AB3}" dt="2025-04-23T21:23:34.781" v="407" actId="14100"/>
          <ac:picMkLst>
            <pc:docMk/>
            <pc:sldMk cId="4052402085" sldId="279"/>
            <ac:picMk id="10" creationId="{326C0313-9C1E-C1F4-C65D-E0F641E01C68}"/>
          </ac:picMkLst>
        </pc:picChg>
      </pc:sldChg>
      <pc:sldChg chg="addSp delSp modSp">
        <pc:chgData name="Dina Shahin" userId="a53816ec57423b36" providerId="LiveId" clId="{A70240F6-7BA6-8D48-A997-7258CB777AB3}" dt="2025-04-30T22:10:28.083" v="616" actId="1076"/>
        <pc:sldMkLst>
          <pc:docMk/>
          <pc:sldMk cId="1938224109" sldId="300"/>
        </pc:sldMkLst>
        <pc:spChg chg="del">
          <ac:chgData name="Dina Shahin" userId="a53816ec57423b36" providerId="LiveId" clId="{A70240F6-7BA6-8D48-A997-7258CB777AB3}" dt="2025-04-30T20:27:23.365" v="506" actId="478"/>
          <ac:spMkLst>
            <pc:docMk/>
            <pc:sldMk cId="1938224109" sldId="300"/>
            <ac:spMk id="2" creationId="{D11805BB-CC78-658E-8242-58FE259317EB}"/>
          </ac:spMkLst>
        </pc:spChg>
        <pc:spChg chg="add mod">
          <ac:chgData name="Dina Shahin" userId="a53816ec57423b36" providerId="LiveId" clId="{A70240F6-7BA6-8D48-A997-7258CB777AB3}" dt="2025-04-30T22:06:01.437" v="611" actId="1076"/>
          <ac:spMkLst>
            <pc:docMk/>
            <pc:sldMk cId="1938224109" sldId="300"/>
            <ac:spMk id="3" creationId="{3D58F1FA-2495-3FBA-B193-4D7E7A1B8A89}"/>
          </ac:spMkLst>
        </pc:spChg>
        <pc:spChg chg="add del mod">
          <ac:chgData name="Dina Shahin" userId="a53816ec57423b36" providerId="LiveId" clId="{A70240F6-7BA6-8D48-A997-7258CB777AB3}" dt="2025-04-30T20:58:57.205" v="513" actId="478"/>
          <ac:spMkLst>
            <pc:docMk/>
            <pc:sldMk cId="1938224109" sldId="300"/>
            <ac:spMk id="3" creationId="{65007563-4604-F597-345E-A45A0A0229B3}"/>
          </ac:spMkLst>
        </pc:spChg>
        <pc:spChg chg="add mod">
          <ac:chgData name="Dina Shahin" userId="a53816ec57423b36" providerId="LiveId" clId="{A70240F6-7BA6-8D48-A997-7258CB777AB3}" dt="2025-04-30T22:10:01.667" v="613" actId="1076"/>
          <ac:spMkLst>
            <pc:docMk/>
            <pc:sldMk cId="1938224109" sldId="300"/>
            <ac:spMk id="4" creationId="{098D30BB-4CFD-FE3D-3E59-7BDDB5A584AE}"/>
          </ac:spMkLst>
        </pc:spChg>
        <pc:spChg chg="add del mod">
          <ac:chgData name="Dina Shahin" userId="a53816ec57423b36" providerId="LiveId" clId="{A70240F6-7BA6-8D48-A997-7258CB777AB3}" dt="2025-04-30T20:30:06.773" v="508" actId="931"/>
          <ac:spMkLst>
            <pc:docMk/>
            <pc:sldMk cId="1938224109" sldId="300"/>
            <ac:spMk id="4" creationId="{76551933-B7B8-99F0-B90B-B0DB2B66308A}"/>
          </ac:spMkLst>
        </pc:spChg>
        <pc:spChg chg="add del mod">
          <ac:chgData name="Dina Shahin" userId="a53816ec57423b36" providerId="LiveId" clId="{A70240F6-7BA6-8D48-A997-7258CB777AB3}" dt="2025-04-30T20:59:51.795" v="518" actId="478"/>
          <ac:spMkLst>
            <pc:docMk/>
            <pc:sldMk cId="1938224109" sldId="300"/>
            <ac:spMk id="5" creationId="{C4B2A9C6-EA60-FFC4-B55A-7B4482558ED4}"/>
          </ac:spMkLst>
        </pc:spChg>
        <pc:spChg chg="del">
          <ac:chgData name="Dina Shahin" userId="a53816ec57423b36" providerId="LiveId" clId="{A70240F6-7BA6-8D48-A997-7258CB777AB3}" dt="2025-04-30T20:27:30.169" v="507" actId="478"/>
          <ac:spMkLst>
            <pc:docMk/>
            <pc:sldMk cId="1938224109" sldId="300"/>
            <ac:spMk id="6" creationId="{4635BC28-B64B-17F9-133A-A081EF07CD4A}"/>
          </ac:spMkLst>
        </pc:spChg>
        <pc:spChg chg="add mod">
          <ac:chgData name="Dina Shahin" userId="a53816ec57423b36" providerId="LiveId" clId="{A70240F6-7BA6-8D48-A997-7258CB777AB3}" dt="2025-04-30T20:27:23.365" v="506" actId="478"/>
          <ac:spMkLst>
            <pc:docMk/>
            <pc:sldMk cId="1938224109" sldId="300"/>
            <ac:spMk id="7" creationId="{10C48CB1-B96F-F17A-A963-46CB9BBF684D}"/>
          </ac:spMkLst>
        </pc:spChg>
        <pc:spChg chg="add mod">
          <ac:chgData name="Dina Shahin" userId="a53816ec57423b36" providerId="LiveId" clId="{A70240F6-7BA6-8D48-A997-7258CB777AB3}" dt="2025-04-30T21:01:55.161" v="529" actId="255"/>
          <ac:spMkLst>
            <pc:docMk/>
            <pc:sldMk cId="1938224109" sldId="300"/>
            <ac:spMk id="8" creationId="{9480C095-4B0E-50B0-5191-CA903029A3EF}"/>
          </ac:spMkLst>
        </pc:spChg>
        <pc:spChg chg="add mod">
          <ac:chgData name="Dina Shahin" userId="a53816ec57423b36" providerId="LiveId" clId="{A70240F6-7BA6-8D48-A997-7258CB777AB3}" dt="2025-04-30T21:01:43.494" v="528" actId="255"/>
          <ac:spMkLst>
            <pc:docMk/>
            <pc:sldMk cId="1938224109" sldId="300"/>
            <ac:spMk id="14" creationId="{2A19C7B9-8896-5962-083D-E937111863A9}"/>
          </ac:spMkLst>
        </pc:spChg>
        <pc:picChg chg="del">
          <ac:chgData name="Dina Shahin" userId="a53816ec57423b36" providerId="LiveId" clId="{A70240F6-7BA6-8D48-A997-7258CB777AB3}" dt="2025-04-30T20:27:20.324" v="505" actId="478"/>
          <ac:picMkLst>
            <pc:docMk/>
            <pc:sldMk cId="1938224109" sldId="300"/>
            <ac:picMk id="8" creationId="{74CC68F4-DBB0-F33D-8553-85274E41A4C2}"/>
          </ac:picMkLst>
        </pc:picChg>
        <pc:picChg chg="add mod ord">
          <ac:chgData name="Dina Shahin" userId="a53816ec57423b36" providerId="LiveId" clId="{A70240F6-7BA6-8D48-A997-7258CB777AB3}" dt="2025-04-30T22:10:28.083" v="616" actId="1076"/>
          <ac:picMkLst>
            <pc:docMk/>
            <pc:sldMk cId="1938224109" sldId="300"/>
            <ac:picMk id="9" creationId="{50476346-655F-1C22-7B7E-5054A97847CB}"/>
          </ac:picMkLst>
        </pc:picChg>
      </pc:sldChg>
      <pc:sldChg chg="addSp delSp modSp">
        <pc:chgData name="Dina Shahin" userId="a53816ec57423b36" providerId="LiveId" clId="{A70240F6-7BA6-8D48-A997-7258CB777AB3}" dt="2025-05-05T15:20:22.165" v="677" actId="478"/>
        <pc:sldMkLst>
          <pc:docMk/>
          <pc:sldMk cId="4052402085" sldId="301"/>
        </pc:sldMkLst>
        <pc:spChg chg="del mod">
          <ac:chgData name="Dina Shahin" userId="a53816ec57423b36" providerId="LiveId" clId="{A70240F6-7BA6-8D48-A997-7258CB777AB3}" dt="2025-04-30T21:15:01.109" v="573" actId="478"/>
          <ac:spMkLst>
            <pc:docMk/>
            <pc:sldMk cId="4052402085" sldId="301"/>
            <ac:spMk id="4" creationId="{1275D92E-8501-1760-D4D3-C711BEC19307}"/>
          </ac:spMkLst>
        </pc:spChg>
        <pc:spChg chg="add mod">
          <ac:chgData name="Dina Shahin" userId="a53816ec57423b36" providerId="LiveId" clId="{A70240F6-7BA6-8D48-A997-7258CB777AB3}" dt="2025-04-30T21:31:04.837" v="583" actId="1076"/>
          <ac:spMkLst>
            <pc:docMk/>
            <pc:sldMk cId="4052402085" sldId="301"/>
            <ac:spMk id="5" creationId="{6368F86C-2883-EBEF-63FF-77B0A47327C3}"/>
          </ac:spMkLst>
        </pc:spChg>
        <pc:spChg chg="del">
          <ac:chgData name="Dina Shahin" userId="a53816ec57423b36" providerId="LiveId" clId="{A70240F6-7BA6-8D48-A997-7258CB777AB3}" dt="2025-04-30T21:06:43.292" v="536" actId="478"/>
          <ac:spMkLst>
            <pc:docMk/>
            <pc:sldMk cId="4052402085" sldId="301"/>
            <ac:spMk id="6" creationId="{4635BC28-B64B-17F9-133A-A081EF07CD4A}"/>
          </ac:spMkLst>
        </pc:spChg>
        <pc:spChg chg="add mod">
          <ac:chgData name="Dina Shahin" userId="a53816ec57423b36" providerId="LiveId" clId="{A70240F6-7BA6-8D48-A997-7258CB777AB3}" dt="2025-04-30T21:32:12.508" v="587" actId="1076"/>
          <ac:spMkLst>
            <pc:docMk/>
            <pc:sldMk cId="4052402085" sldId="301"/>
            <ac:spMk id="7" creationId="{3D9AA60A-896D-6F20-3E28-580BD970EF5D}"/>
          </ac:spMkLst>
        </pc:spChg>
        <pc:spChg chg="del">
          <ac:chgData name="Dina Shahin" userId="a53816ec57423b36" providerId="LiveId" clId="{A70240F6-7BA6-8D48-A997-7258CB777AB3}" dt="2025-04-30T21:07:32.296" v="539" actId="931"/>
          <ac:spMkLst>
            <pc:docMk/>
            <pc:sldMk cId="4052402085" sldId="301"/>
            <ac:spMk id="7" creationId="{DDB8BA55-AE36-ECE7-5E75-D8BC7BC68B1F}"/>
          </ac:spMkLst>
        </pc:spChg>
        <pc:spChg chg="add mod">
          <ac:chgData name="Dina Shahin" userId="a53816ec57423b36" providerId="LiveId" clId="{A70240F6-7BA6-8D48-A997-7258CB777AB3}" dt="2025-04-30T21:12:39.511" v="558" actId="114"/>
          <ac:spMkLst>
            <pc:docMk/>
            <pc:sldMk cId="4052402085" sldId="301"/>
            <ac:spMk id="8" creationId="{876B5619-BA7B-057E-2F5E-7F6BC5EE1D91}"/>
          </ac:spMkLst>
        </pc:spChg>
        <pc:spChg chg="add mod">
          <ac:chgData name="Dina Shahin" userId="a53816ec57423b36" providerId="LiveId" clId="{A70240F6-7BA6-8D48-A997-7258CB777AB3}" dt="2025-04-30T21:15:04.036" v="574" actId="1076"/>
          <ac:spMkLst>
            <pc:docMk/>
            <pc:sldMk cId="4052402085" sldId="301"/>
            <ac:spMk id="12" creationId="{E52378B0-C45A-F4B5-E8F4-60E84F391F70}"/>
          </ac:spMkLst>
        </pc:spChg>
        <pc:spChg chg="add del mod">
          <ac:chgData name="Dina Shahin" userId="a53816ec57423b36" providerId="LiveId" clId="{A70240F6-7BA6-8D48-A997-7258CB777AB3}" dt="2025-04-30T21:30:43.614" v="579" actId="478"/>
          <ac:spMkLst>
            <pc:docMk/>
            <pc:sldMk cId="4052402085" sldId="301"/>
            <ac:spMk id="15" creationId="{138BC956-2B39-19E1-E7C0-DFE8CAA1AB9A}"/>
          </ac:spMkLst>
        </pc:spChg>
        <pc:spChg chg="add del mod">
          <ac:chgData name="Dina Shahin" userId="a53816ec57423b36" providerId="LiveId" clId="{A70240F6-7BA6-8D48-A997-7258CB777AB3}" dt="2025-05-05T15:20:22.165" v="677" actId="478"/>
          <ac:spMkLst>
            <pc:docMk/>
            <pc:sldMk cId="4052402085" sldId="301"/>
            <ac:spMk id="17" creationId="{06E3A074-13CE-5467-FA66-7220AC835499}"/>
          </ac:spMkLst>
        </pc:spChg>
        <pc:spChg chg="add del mod">
          <ac:chgData name="Dina Shahin" userId="a53816ec57423b36" providerId="LiveId" clId="{A70240F6-7BA6-8D48-A997-7258CB777AB3}" dt="2025-04-30T21:30:45.738" v="580" actId="478"/>
          <ac:spMkLst>
            <pc:docMk/>
            <pc:sldMk cId="4052402085" sldId="301"/>
            <ac:spMk id="19" creationId="{430AC0BF-B5FA-4F66-2161-D15621CAEFBE}"/>
          </ac:spMkLst>
        </pc:spChg>
        <pc:picChg chg="add mod ord">
          <ac:chgData name="Dina Shahin" userId="a53816ec57423b36" providerId="LiveId" clId="{A70240F6-7BA6-8D48-A997-7258CB777AB3}" dt="2025-04-30T21:07:52.114" v="544" actId="1076"/>
          <ac:picMkLst>
            <pc:docMk/>
            <pc:sldMk cId="4052402085" sldId="301"/>
            <ac:picMk id="2" creationId="{20617712-7563-4B89-024F-C24D135EA53F}"/>
          </ac:picMkLst>
        </pc:picChg>
        <pc:picChg chg="add mod">
          <ac:chgData name="Dina Shahin" userId="a53816ec57423b36" providerId="LiveId" clId="{A70240F6-7BA6-8D48-A997-7258CB777AB3}" dt="2025-04-30T21:16:10.937" v="577" actId="1076"/>
          <ac:picMkLst>
            <pc:docMk/>
            <pc:sldMk cId="4052402085" sldId="301"/>
            <ac:picMk id="3" creationId="{C9D89058-A81B-1519-3232-47A83243DBB2}"/>
          </ac:picMkLst>
        </pc:picChg>
        <pc:picChg chg="del mod">
          <ac:chgData name="Dina Shahin" userId="a53816ec57423b36" providerId="LiveId" clId="{A70240F6-7BA6-8D48-A997-7258CB777AB3}" dt="2025-04-30T21:07:12.727" v="538" actId="478"/>
          <ac:picMkLst>
            <pc:docMk/>
            <pc:sldMk cId="4052402085" sldId="301"/>
            <ac:picMk id="10" creationId="{326C0313-9C1E-C1F4-C65D-E0F641E01C68}"/>
          </ac:picMkLst>
        </pc:picChg>
      </pc:sldChg>
      <pc:sldChg chg="addSp delSp modSp">
        <pc:chgData name="Dina Shahin" userId="a53816ec57423b36" providerId="LiveId" clId="{A70240F6-7BA6-8D48-A997-7258CB777AB3}" dt="2025-05-05T16:08:53.766" v="718" actId="1076"/>
        <pc:sldMkLst>
          <pc:docMk/>
          <pc:sldMk cId="126509565" sldId="302"/>
        </pc:sldMkLst>
        <pc:spChg chg="del">
          <ac:chgData name="Dina Shahin" userId="a53816ec57423b36" providerId="LiveId" clId="{A70240F6-7BA6-8D48-A997-7258CB777AB3}" dt="2025-05-05T16:01:17.433" v="689" actId="478"/>
          <ac:spMkLst>
            <pc:docMk/>
            <pc:sldMk cId="126509565" sldId="302"/>
            <ac:spMk id="2" creationId="{202198FD-7FEE-717E-E01E-D3BB1BE77F70}"/>
          </ac:spMkLst>
        </pc:spChg>
        <pc:spChg chg="del">
          <ac:chgData name="Dina Shahin" userId="a53816ec57423b36" providerId="LiveId" clId="{A70240F6-7BA6-8D48-A997-7258CB777AB3}" dt="2025-05-05T15:59:59.006" v="678" actId="931"/>
          <ac:spMkLst>
            <pc:docMk/>
            <pc:sldMk cId="126509565" sldId="302"/>
            <ac:spMk id="3" creationId="{3CA5D236-4FE8-0BF2-6B19-028792E85DC6}"/>
          </ac:spMkLst>
        </pc:spChg>
        <pc:spChg chg="add mod">
          <ac:chgData name="Dina Shahin" userId="a53816ec57423b36" providerId="LiveId" clId="{A70240F6-7BA6-8D48-A997-7258CB777AB3}" dt="2025-05-05T16:08:53.766" v="718" actId="1076"/>
          <ac:spMkLst>
            <pc:docMk/>
            <pc:sldMk cId="126509565" sldId="302"/>
            <ac:spMk id="3" creationId="{A77FB19F-8D53-3A38-2643-362385D2E2BA}"/>
          </ac:spMkLst>
        </pc:spChg>
        <pc:spChg chg="add mod">
          <ac:chgData name="Dina Shahin" userId="a53816ec57423b36" providerId="LiveId" clId="{A70240F6-7BA6-8D48-A997-7258CB777AB3}" dt="2025-05-05T16:03:50.645" v="705" actId="1076"/>
          <ac:spMkLst>
            <pc:docMk/>
            <pc:sldMk cId="126509565" sldId="302"/>
            <ac:spMk id="9" creationId="{C3C66E42-A717-42EC-A7C4-F69F7A31207A}"/>
          </ac:spMkLst>
        </pc:spChg>
        <pc:spChg chg="add mod">
          <ac:chgData name="Dina Shahin" userId="a53816ec57423b36" providerId="LiveId" clId="{A70240F6-7BA6-8D48-A997-7258CB777AB3}" dt="2025-05-05T16:04:32.430" v="707" actId="1076"/>
          <ac:spMkLst>
            <pc:docMk/>
            <pc:sldMk cId="126509565" sldId="302"/>
            <ac:spMk id="11" creationId="{EA888822-4151-8585-BFFF-5B115508602A}"/>
          </ac:spMkLst>
        </pc:spChg>
        <pc:spChg chg="add mod">
          <ac:chgData name="Dina Shahin" userId="a53816ec57423b36" providerId="LiveId" clId="{A70240F6-7BA6-8D48-A997-7258CB777AB3}" dt="2025-05-05T16:05:11.183" v="709" actId="1076"/>
          <ac:spMkLst>
            <pc:docMk/>
            <pc:sldMk cId="126509565" sldId="302"/>
            <ac:spMk id="13" creationId="{DA1E706F-59BB-E6C7-692C-A3BF39F00FC5}"/>
          </ac:spMkLst>
        </pc:spChg>
        <pc:spChg chg="add mod">
          <ac:chgData name="Dina Shahin" userId="a53816ec57423b36" providerId="LiveId" clId="{A70240F6-7BA6-8D48-A997-7258CB777AB3}" dt="2025-05-05T16:06:22.498" v="711" actId="1076"/>
          <ac:spMkLst>
            <pc:docMk/>
            <pc:sldMk cId="126509565" sldId="302"/>
            <ac:spMk id="15" creationId="{4069B6D1-F138-595D-F1EB-76DF9216210C}"/>
          </ac:spMkLst>
        </pc:spChg>
        <pc:spChg chg="add del mod">
          <ac:chgData name="Dina Shahin" userId="a53816ec57423b36" providerId="LiveId" clId="{A70240F6-7BA6-8D48-A997-7258CB777AB3}" dt="2025-05-05T16:07:33.436" v="715" actId="478"/>
          <ac:spMkLst>
            <pc:docMk/>
            <pc:sldMk cId="126509565" sldId="302"/>
            <ac:spMk id="17" creationId="{3AF0D1F3-7636-0A38-7315-511F73C52EAE}"/>
          </ac:spMkLst>
        </pc:spChg>
        <pc:picChg chg="add mod ord">
          <ac:chgData name="Dina Shahin" userId="a53816ec57423b36" providerId="LiveId" clId="{A70240F6-7BA6-8D48-A997-7258CB777AB3}" dt="2025-05-05T16:01:34.978" v="692" actId="1076"/>
          <ac:picMkLst>
            <pc:docMk/>
            <pc:sldMk cId="126509565" sldId="302"/>
            <ac:picMk id="4" creationId="{6731CB51-E699-C304-652D-FEADED227C8B}"/>
          </ac:picMkLst>
        </pc:picChg>
        <pc:picChg chg="add mod">
          <ac:chgData name="Dina Shahin" userId="a53816ec57423b36" providerId="LiveId" clId="{A70240F6-7BA6-8D48-A997-7258CB777AB3}" dt="2025-05-05T16:01:12.143" v="688" actId="14100"/>
          <ac:picMkLst>
            <pc:docMk/>
            <pc:sldMk cId="126509565" sldId="302"/>
            <ac:picMk id="5" creationId="{FBF16966-D71C-42DF-E5E7-6A5E78A75D98}"/>
          </ac:picMkLst>
        </pc:picChg>
        <pc:picChg chg="add mod">
          <ac:chgData name="Dina Shahin" userId="a53816ec57423b36" providerId="LiveId" clId="{A70240F6-7BA6-8D48-A997-7258CB777AB3}" dt="2025-05-05T16:02:03.247" v="697" actId="1076"/>
          <ac:picMkLst>
            <pc:docMk/>
            <pc:sldMk cId="126509565" sldId="302"/>
            <ac:picMk id="6" creationId="{3254EDC0-4E47-6DDB-0BF8-4753BB507ADE}"/>
          </ac:picMkLst>
        </pc:picChg>
        <pc:picChg chg="add mod">
          <ac:chgData name="Dina Shahin" userId="a53816ec57423b36" providerId="LiveId" clId="{A70240F6-7BA6-8D48-A997-7258CB777AB3}" dt="2025-05-05T16:02:26.583" v="699" actId="1076"/>
          <ac:picMkLst>
            <pc:docMk/>
            <pc:sldMk cId="126509565" sldId="302"/>
            <ac:picMk id="7" creationId="{529E6750-82A7-B5F1-8E8B-515D9A024ECC}"/>
          </ac:picMkLst>
        </pc:picChg>
      </pc:sldChg>
      <pc:sldChg chg="addSp delSp modSp">
        <pc:chgData name="Dina Shahin" userId="a53816ec57423b36" providerId="LiveId" clId="{A70240F6-7BA6-8D48-A997-7258CB777AB3}" dt="2025-05-05T16:30:06.735" v="776" actId="1076"/>
        <pc:sldMkLst>
          <pc:docMk/>
          <pc:sldMk cId="2411795478" sldId="303"/>
        </pc:sldMkLst>
        <pc:spChg chg="del">
          <ac:chgData name="Dina Shahin" userId="a53816ec57423b36" providerId="LiveId" clId="{A70240F6-7BA6-8D48-A997-7258CB777AB3}" dt="2025-05-05T16:13:23.580" v="719" actId="478"/>
          <ac:spMkLst>
            <pc:docMk/>
            <pc:sldMk cId="2411795478" sldId="303"/>
            <ac:spMk id="2" creationId="{D2FAE624-95A8-0385-EA44-4CC4DA32C2D8}"/>
          </ac:spMkLst>
        </pc:spChg>
        <pc:spChg chg="del">
          <ac:chgData name="Dina Shahin" userId="a53816ec57423b36" providerId="LiveId" clId="{A70240F6-7BA6-8D48-A997-7258CB777AB3}" dt="2025-05-05T16:13:26.109" v="720" actId="478"/>
          <ac:spMkLst>
            <pc:docMk/>
            <pc:sldMk cId="2411795478" sldId="303"/>
            <ac:spMk id="3" creationId="{63748A5D-7D9F-E545-6244-59B939B2737C}"/>
          </ac:spMkLst>
        </pc:spChg>
        <pc:spChg chg="add mod">
          <ac:chgData name="Dina Shahin" userId="a53816ec57423b36" providerId="LiveId" clId="{A70240F6-7BA6-8D48-A997-7258CB777AB3}" dt="2025-05-05T16:22:46.805" v="755" actId="1076"/>
          <ac:spMkLst>
            <pc:docMk/>
            <pc:sldMk cId="2411795478" sldId="303"/>
            <ac:spMk id="15" creationId="{B98D98A1-4729-80F2-294D-13541CDE19EB}"/>
          </ac:spMkLst>
        </pc:spChg>
        <pc:spChg chg="add mod">
          <ac:chgData name="Dina Shahin" userId="a53816ec57423b36" providerId="LiveId" clId="{A70240F6-7BA6-8D48-A997-7258CB777AB3}" dt="2025-05-05T16:23:40.291" v="757" actId="1076"/>
          <ac:spMkLst>
            <pc:docMk/>
            <pc:sldMk cId="2411795478" sldId="303"/>
            <ac:spMk id="17" creationId="{D2EA3CEB-8AFB-BE4B-CFA0-4699D0909016}"/>
          </ac:spMkLst>
        </pc:spChg>
        <pc:spChg chg="add mod">
          <ac:chgData name="Dina Shahin" userId="a53816ec57423b36" providerId="LiveId" clId="{A70240F6-7BA6-8D48-A997-7258CB777AB3}" dt="2025-05-05T16:25:29.922" v="761" actId="113"/>
          <ac:spMkLst>
            <pc:docMk/>
            <pc:sldMk cId="2411795478" sldId="303"/>
            <ac:spMk id="19" creationId="{10360564-928C-B527-D0DE-FB401710B765}"/>
          </ac:spMkLst>
        </pc:spChg>
        <pc:spChg chg="add mod">
          <ac:chgData name="Dina Shahin" userId="a53816ec57423b36" providerId="LiveId" clId="{A70240F6-7BA6-8D48-A997-7258CB777AB3}" dt="2025-05-05T16:27:45.878" v="771" actId="1076"/>
          <ac:spMkLst>
            <pc:docMk/>
            <pc:sldMk cId="2411795478" sldId="303"/>
            <ac:spMk id="22" creationId="{1A8299FF-7AD6-EDC4-B193-3AA1198D2CD3}"/>
          </ac:spMkLst>
        </pc:spChg>
        <pc:spChg chg="add mod">
          <ac:chgData name="Dina Shahin" userId="a53816ec57423b36" providerId="LiveId" clId="{A70240F6-7BA6-8D48-A997-7258CB777AB3}" dt="2025-05-05T16:29:05.528" v="774" actId="1076"/>
          <ac:spMkLst>
            <pc:docMk/>
            <pc:sldMk cId="2411795478" sldId="303"/>
            <ac:spMk id="24" creationId="{758FB493-98C1-E85E-93D0-A486376374C0}"/>
          </ac:spMkLst>
        </pc:spChg>
        <pc:spChg chg="add mod">
          <ac:chgData name="Dina Shahin" userId="a53816ec57423b36" providerId="LiveId" clId="{A70240F6-7BA6-8D48-A997-7258CB777AB3}" dt="2025-05-05T16:30:06.735" v="776" actId="1076"/>
          <ac:spMkLst>
            <pc:docMk/>
            <pc:sldMk cId="2411795478" sldId="303"/>
            <ac:spMk id="26" creationId="{53FBC216-B9B8-1A86-1E1B-8FDCBC4A358F}"/>
          </ac:spMkLst>
        </pc:spChg>
        <pc:picChg chg="add del mod">
          <ac:chgData name="Dina Shahin" userId="a53816ec57423b36" providerId="LiveId" clId="{A70240F6-7BA6-8D48-A997-7258CB777AB3}" dt="2025-05-05T16:14:17.221" v="731" actId="478"/>
          <ac:picMkLst>
            <pc:docMk/>
            <pc:sldMk cId="2411795478" sldId="303"/>
            <ac:picMk id="4" creationId="{F756FA74-BEB5-6DB9-9BD2-4531FB9A823F}"/>
          </ac:picMkLst>
        </pc:picChg>
        <pc:picChg chg="add del mod">
          <ac:chgData name="Dina Shahin" userId="a53816ec57423b36" providerId="LiveId" clId="{A70240F6-7BA6-8D48-A997-7258CB777AB3}" dt="2025-05-05T16:14:05.376" v="728" actId="478"/>
          <ac:picMkLst>
            <pc:docMk/>
            <pc:sldMk cId="2411795478" sldId="303"/>
            <ac:picMk id="6" creationId="{C820E505-4091-1AC9-C8C7-A10C57F519DF}"/>
          </ac:picMkLst>
        </pc:picChg>
        <pc:picChg chg="add del">
          <ac:chgData name="Dina Shahin" userId="a53816ec57423b36" providerId="LiveId" clId="{A70240F6-7BA6-8D48-A997-7258CB777AB3}" dt="2025-05-05T16:14:14.483" v="730" actId="478"/>
          <ac:picMkLst>
            <pc:docMk/>
            <pc:sldMk cId="2411795478" sldId="303"/>
            <ac:picMk id="8" creationId="{0B8C48C6-D5B3-163B-597B-472288A2614B}"/>
          </ac:picMkLst>
        </pc:picChg>
        <pc:picChg chg="add mod">
          <ac:chgData name="Dina Shahin" userId="a53816ec57423b36" providerId="LiveId" clId="{A70240F6-7BA6-8D48-A997-7258CB777AB3}" dt="2025-05-05T16:14:47.079" v="736" actId="14100"/>
          <ac:picMkLst>
            <pc:docMk/>
            <pc:sldMk cId="2411795478" sldId="303"/>
            <ac:picMk id="9" creationId="{0D96CB39-1062-82AD-364B-E22DBB028301}"/>
          </ac:picMkLst>
        </pc:picChg>
        <pc:picChg chg="add del mod">
          <ac:chgData name="Dina Shahin" userId="a53816ec57423b36" providerId="LiveId" clId="{A70240F6-7BA6-8D48-A997-7258CB777AB3}" dt="2025-05-05T16:15:15.742" v="741" actId="478"/>
          <ac:picMkLst>
            <pc:docMk/>
            <pc:sldMk cId="2411795478" sldId="303"/>
            <ac:picMk id="11" creationId="{D6D4D67D-D814-88BE-1A1C-8B4B5A47B26A}"/>
          </ac:picMkLst>
        </pc:picChg>
        <pc:picChg chg="add mod">
          <ac:chgData name="Dina Shahin" userId="a53816ec57423b36" providerId="LiveId" clId="{A70240F6-7BA6-8D48-A997-7258CB777AB3}" dt="2025-05-05T16:16:15.725" v="745" actId="14100"/>
          <ac:picMkLst>
            <pc:docMk/>
            <pc:sldMk cId="2411795478" sldId="303"/>
            <ac:picMk id="12" creationId="{49663F8B-4AF2-39DD-7CD9-529B356EA9A5}"/>
          </ac:picMkLst>
        </pc:picChg>
        <pc:picChg chg="add mod">
          <ac:chgData name="Dina Shahin" userId="a53816ec57423b36" providerId="LiveId" clId="{A70240F6-7BA6-8D48-A997-7258CB777AB3}" dt="2025-05-05T16:16:36.066" v="748" actId="1076"/>
          <ac:picMkLst>
            <pc:docMk/>
            <pc:sldMk cId="2411795478" sldId="303"/>
            <ac:picMk id="13" creationId="{F709A9FF-F578-DDFD-9E1C-AE2CB2F80A90}"/>
          </ac:picMkLst>
        </pc:picChg>
        <pc:picChg chg="add mod">
          <ac:chgData name="Dina Shahin" userId="a53816ec57423b36" providerId="LiveId" clId="{A70240F6-7BA6-8D48-A997-7258CB777AB3}" dt="2025-05-05T16:26:57.550" v="767" actId="1076"/>
          <ac:picMkLst>
            <pc:docMk/>
            <pc:sldMk cId="2411795478" sldId="303"/>
            <ac:picMk id="20" creationId="{33F00B5F-C9C0-7582-C1A7-9461853940C2}"/>
          </ac:picMkLst>
        </pc:picChg>
      </pc:sldChg>
      <pc:sldChg chg="addSp delSp modSp">
        <pc:chgData name="Dina Shahin" userId="a53816ec57423b36" providerId="LiveId" clId="{A70240F6-7BA6-8D48-A997-7258CB777AB3}" dt="2025-05-05T16:41:51.262" v="837" actId="1076"/>
        <pc:sldMkLst>
          <pc:docMk/>
          <pc:sldMk cId="1669529381" sldId="304"/>
        </pc:sldMkLst>
        <pc:spChg chg="del">
          <ac:chgData name="Dina Shahin" userId="a53816ec57423b36" providerId="LiveId" clId="{A70240F6-7BA6-8D48-A997-7258CB777AB3}" dt="2025-05-05T16:35:35.655" v="788" actId="478"/>
          <ac:spMkLst>
            <pc:docMk/>
            <pc:sldMk cId="1669529381" sldId="304"/>
            <ac:spMk id="2" creationId="{97A72F23-6580-03BD-8F86-9B1CDB00793F}"/>
          </ac:spMkLst>
        </pc:spChg>
        <pc:spChg chg="del">
          <ac:chgData name="Dina Shahin" userId="a53816ec57423b36" providerId="LiveId" clId="{A70240F6-7BA6-8D48-A997-7258CB777AB3}" dt="2025-05-05T16:35:01.819" v="777" actId="931"/>
          <ac:spMkLst>
            <pc:docMk/>
            <pc:sldMk cId="1669529381" sldId="304"/>
            <ac:spMk id="3" creationId="{953BDC1D-0AD3-1B5D-37E9-22C2DC537C11}"/>
          </ac:spMkLst>
        </pc:spChg>
        <pc:spChg chg="add mod">
          <ac:chgData name="Dina Shahin" userId="a53816ec57423b36" providerId="LiveId" clId="{A70240F6-7BA6-8D48-A997-7258CB777AB3}" dt="2025-05-05T16:40:00.389" v="833" actId="1076"/>
          <ac:spMkLst>
            <pc:docMk/>
            <pc:sldMk cId="1669529381" sldId="304"/>
            <ac:spMk id="10" creationId="{D4F9832D-4B6A-AF47-EBB2-70838CF802A2}"/>
          </ac:spMkLst>
        </pc:spChg>
        <pc:spChg chg="add mod">
          <ac:chgData name="Dina Shahin" userId="a53816ec57423b36" providerId="LiveId" clId="{A70240F6-7BA6-8D48-A997-7258CB777AB3}" dt="2025-05-05T16:40:47.390" v="835" actId="1076"/>
          <ac:spMkLst>
            <pc:docMk/>
            <pc:sldMk cId="1669529381" sldId="304"/>
            <ac:spMk id="12" creationId="{8ACA7215-9DE6-B7FA-913E-D72C4ACC4989}"/>
          </ac:spMkLst>
        </pc:spChg>
        <pc:spChg chg="add mod">
          <ac:chgData name="Dina Shahin" userId="a53816ec57423b36" providerId="LiveId" clId="{A70240F6-7BA6-8D48-A997-7258CB777AB3}" dt="2025-05-05T16:41:51.262" v="837" actId="1076"/>
          <ac:spMkLst>
            <pc:docMk/>
            <pc:sldMk cId="1669529381" sldId="304"/>
            <ac:spMk id="14" creationId="{70F0E2F4-E2DF-1C55-9C32-885A41C0AC55}"/>
          </ac:spMkLst>
        </pc:spChg>
        <pc:picChg chg="add mod ord">
          <ac:chgData name="Dina Shahin" userId="a53816ec57423b36" providerId="LiveId" clId="{A70240F6-7BA6-8D48-A997-7258CB777AB3}" dt="2025-05-05T16:35:31.958" v="787" actId="1076"/>
          <ac:picMkLst>
            <pc:docMk/>
            <pc:sldMk cId="1669529381" sldId="304"/>
            <ac:picMk id="4" creationId="{677C2390-EA90-2A0F-1E42-9A140C0F16F5}"/>
          </ac:picMkLst>
        </pc:picChg>
        <pc:picChg chg="add mod">
          <ac:chgData name="Dina Shahin" userId="a53816ec57423b36" providerId="LiveId" clId="{A70240F6-7BA6-8D48-A997-7258CB777AB3}" dt="2025-05-05T16:37:40.122" v="817" actId="14100"/>
          <ac:picMkLst>
            <pc:docMk/>
            <pc:sldMk cId="1669529381" sldId="304"/>
            <ac:picMk id="5" creationId="{B038067D-D2CA-59E4-C4C5-1ED949F31F53}"/>
          </ac:picMkLst>
        </pc:picChg>
        <pc:picChg chg="add mod">
          <ac:chgData name="Dina Shahin" userId="a53816ec57423b36" providerId="LiveId" clId="{A70240F6-7BA6-8D48-A997-7258CB777AB3}" dt="2025-05-05T16:38:02.497" v="824" actId="14100"/>
          <ac:picMkLst>
            <pc:docMk/>
            <pc:sldMk cId="1669529381" sldId="304"/>
            <ac:picMk id="6" creationId="{5A25E8B2-AE68-F4CC-24EA-5E0A7ECA8FFC}"/>
          </ac:picMkLst>
        </pc:picChg>
        <pc:picChg chg="add del mod">
          <ac:chgData name="Dina Shahin" userId="a53816ec57423b36" providerId="LiveId" clId="{A70240F6-7BA6-8D48-A997-7258CB777AB3}" dt="2025-05-05T16:38:50.522" v="829" actId="478"/>
          <ac:picMkLst>
            <pc:docMk/>
            <pc:sldMk cId="1669529381" sldId="304"/>
            <ac:picMk id="7" creationId="{4763F0C0-BDD5-9064-0E65-8D1B1E8C07C0}"/>
          </ac:picMkLst>
        </pc:picChg>
        <pc:picChg chg="add mod">
          <ac:chgData name="Dina Shahin" userId="a53816ec57423b36" providerId="LiveId" clId="{A70240F6-7BA6-8D48-A997-7258CB777AB3}" dt="2025-05-05T16:39:29.133" v="831" actId="1076"/>
          <ac:picMkLst>
            <pc:docMk/>
            <pc:sldMk cId="1669529381" sldId="304"/>
            <ac:picMk id="8" creationId="{BC74CD92-6F69-0824-2493-4C44830CEF4A}"/>
          </ac:picMkLst>
        </pc:picChg>
      </pc:sldChg>
      <pc:sldChg chg="addSp delSp modSp">
        <pc:chgData name="Dina Shahin" userId="a53816ec57423b36" providerId="LiveId" clId="{A70240F6-7BA6-8D48-A997-7258CB777AB3}" dt="2025-05-05T16:51:14.593" v="875" actId="1076"/>
        <pc:sldMkLst>
          <pc:docMk/>
          <pc:sldMk cId="3752327754" sldId="305"/>
        </pc:sldMkLst>
        <pc:spChg chg="del">
          <ac:chgData name="Dina Shahin" userId="a53816ec57423b36" providerId="LiveId" clId="{A70240F6-7BA6-8D48-A997-7258CB777AB3}" dt="2025-05-05T16:44:21.417" v="842" actId="478"/>
          <ac:spMkLst>
            <pc:docMk/>
            <pc:sldMk cId="3752327754" sldId="305"/>
            <ac:spMk id="2" creationId="{2054A52C-EAAC-51D5-C78D-5B9C005E4DF9}"/>
          </ac:spMkLst>
        </pc:spChg>
        <pc:spChg chg="del">
          <ac:chgData name="Dina Shahin" userId="a53816ec57423b36" providerId="LiveId" clId="{A70240F6-7BA6-8D48-A997-7258CB777AB3}" dt="2025-05-05T16:44:06.132" v="838" actId="931"/>
          <ac:spMkLst>
            <pc:docMk/>
            <pc:sldMk cId="3752327754" sldId="305"/>
            <ac:spMk id="3" creationId="{60796B97-26A3-9A1E-123D-72901AA69DDA}"/>
          </ac:spMkLst>
        </pc:spChg>
        <pc:spChg chg="add mod">
          <ac:chgData name="Dina Shahin" userId="a53816ec57423b36" providerId="LiveId" clId="{A70240F6-7BA6-8D48-A997-7258CB777AB3}" dt="2025-05-05T16:49:04.004" v="866" actId="1076"/>
          <ac:spMkLst>
            <pc:docMk/>
            <pc:sldMk cId="3752327754" sldId="305"/>
            <ac:spMk id="9" creationId="{D721D43C-2EFA-0BA8-97AB-636E9FED99C9}"/>
          </ac:spMkLst>
        </pc:spChg>
        <pc:spChg chg="add mod">
          <ac:chgData name="Dina Shahin" userId="a53816ec57423b36" providerId="LiveId" clId="{A70240F6-7BA6-8D48-A997-7258CB777AB3}" dt="2025-05-05T16:49:29.726" v="868" actId="1076"/>
          <ac:spMkLst>
            <pc:docMk/>
            <pc:sldMk cId="3752327754" sldId="305"/>
            <ac:spMk id="11" creationId="{777C08B6-4DEA-9F91-2BEC-E96FD13E7CA7}"/>
          </ac:spMkLst>
        </pc:spChg>
        <pc:spChg chg="add mod">
          <ac:chgData name="Dina Shahin" userId="a53816ec57423b36" providerId="LiveId" clId="{A70240F6-7BA6-8D48-A997-7258CB777AB3}" dt="2025-05-05T16:49:59.111" v="871" actId="1076"/>
          <ac:spMkLst>
            <pc:docMk/>
            <pc:sldMk cId="3752327754" sldId="305"/>
            <ac:spMk id="13" creationId="{EA200875-82BB-A5E3-F73E-7B33C9FBCB17}"/>
          </ac:spMkLst>
        </pc:spChg>
        <pc:spChg chg="add mod">
          <ac:chgData name="Dina Shahin" userId="a53816ec57423b36" providerId="LiveId" clId="{A70240F6-7BA6-8D48-A997-7258CB777AB3}" dt="2025-05-05T16:50:41.800" v="873" actId="1076"/>
          <ac:spMkLst>
            <pc:docMk/>
            <pc:sldMk cId="3752327754" sldId="305"/>
            <ac:spMk id="15" creationId="{830FF4DE-3940-EB0E-544E-0136F9553969}"/>
          </ac:spMkLst>
        </pc:spChg>
        <pc:spChg chg="add mod">
          <ac:chgData name="Dina Shahin" userId="a53816ec57423b36" providerId="LiveId" clId="{A70240F6-7BA6-8D48-A997-7258CB777AB3}" dt="2025-05-05T16:51:14.593" v="875" actId="1076"/>
          <ac:spMkLst>
            <pc:docMk/>
            <pc:sldMk cId="3752327754" sldId="305"/>
            <ac:spMk id="17" creationId="{62315CA5-B308-E62E-29A7-86385CCA88EB}"/>
          </ac:spMkLst>
        </pc:spChg>
        <pc:picChg chg="add mod ord">
          <ac:chgData name="Dina Shahin" userId="a53816ec57423b36" providerId="LiveId" clId="{A70240F6-7BA6-8D48-A997-7258CB777AB3}" dt="2025-05-05T16:49:50.983" v="870" actId="1076"/>
          <ac:picMkLst>
            <pc:docMk/>
            <pc:sldMk cId="3752327754" sldId="305"/>
            <ac:picMk id="4" creationId="{31B7563C-08E5-CD3D-5F06-94BE1380BE8B}"/>
          </ac:picMkLst>
        </pc:picChg>
        <pc:picChg chg="add mod">
          <ac:chgData name="Dina Shahin" userId="a53816ec57423b36" providerId="LiveId" clId="{A70240F6-7BA6-8D48-A997-7258CB777AB3}" dt="2025-05-05T16:44:45.095" v="844" actId="1076"/>
          <ac:picMkLst>
            <pc:docMk/>
            <pc:sldMk cId="3752327754" sldId="305"/>
            <ac:picMk id="5" creationId="{8DD4051F-0100-F103-20A7-041855B9C8FA}"/>
          </ac:picMkLst>
        </pc:picChg>
        <pc:picChg chg="add mod">
          <ac:chgData name="Dina Shahin" userId="a53816ec57423b36" providerId="LiveId" clId="{A70240F6-7BA6-8D48-A997-7258CB777AB3}" dt="2025-05-05T16:45:33.378" v="856" actId="1076"/>
          <ac:picMkLst>
            <pc:docMk/>
            <pc:sldMk cId="3752327754" sldId="305"/>
            <ac:picMk id="6" creationId="{1FE34C0C-857B-280A-12B9-63CB77931EE6}"/>
          </ac:picMkLst>
        </pc:picChg>
        <pc:picChg chg="add mod">
          <ac:chgData name="Dina Shahin" userId="a53816ec57423b36" providerId="LiveId" clId="{A70240F6-7BA6-8D48-A997-7258CB777AB3}" dt="2025-05-05T16:46:33.802" v="862" actId="14100"/>
          <ac:picMkLst>
            <pc:docMk/>
            <pc:sldMk cId="3752327754" sldId="305"/>
            <ac:picMk id="7" creationId="{E92E31CB-C195-510C-9350-90B09094B56E}"/>
          </ac:picMkLst>
        </pc:picChg>
      </pc:sldChg>
      <pc:sldChg chg="addSp delSp modSp">
        <pc:chgData name="Dina Shahin" userId="a53816ec57423b36" providerId="LiveId" clId="{A70240F6-7BA6-8D48-A997-7258CB777AB3}" dt="2025-05-05T17:01:52.997" v="919" actId="113"/>
        <pc:sldMkLst>
          <pc:docMk/>
          <pc:sldMk cId="2251194703" sldId="306"/>
        </pc:sldMkLst>
        <pc:spChg chg="del">
          <ac:chgData name="Dina Shahin" userId="a53816ec57423b36" providerId="LiveId" clId="{A70240F6-7BA6-8D48-A997-7258CB777AB3}" dt="2025-05-05T16:56:33.672" v="877" actId="478"/>
          <ac:spMkLst>
            <pc:docMk/>
            <pc:sldMk cId="2251194703" sldId="306"/>
            <ac:spMk id="2" creationId="{097A19E8-75F3-7B1C-98C3-B91B696E84CA}"/>
          </ac:spMkLst>
        </pc:spChg>
        <pc:spChg chg="del">
          <ac:chgData name="Dina Shahin" userId="a53816ec57423b36" providerId="LiveId" clId="{A70240F6-7BA6-8D48-A997-7258CB777AB3}" dt="2025-05-05T16:56:31.933" v="876" actId="478"/>
          <ac:spMkLst>
            <pc:docMk/>
            <pc:sldMk cId="2251194703" sldId="306"/>
            <ac:spMk id="3" creationId="{91F67D22-CF61-88BC-B601-2C8DB7C401BD}"/>
          </ac:spMkLst>
        </pc:spChg>
        <pc:spChg chg="add mod">
          <ac:chgData name="Dina Shahin" userId="a53816ec57423b36" providerId="LiveId" clId="{A70240F6-7BA6-8D48-A997-7258CB777AB3}" dt="2025-05-05T17:01:52.997" v="919" actId="113"/>
          <ac:spMkLst>
            <pc:docMk/>
            <pc:sldMk cId="2251194703" sldId="306"/>
            <ac:spMk id="11" creationId="{23D70760-2710-D749-5B8D-6A7ED8FF6EE9}"/>
          </ac:spMkLst>
        </pc:spChg>
        <pc:picChg chg="add mod">
          <ac:chgData name="Dina Shahin" userId="a53816ec57423b36" providerId="LiveId" clId="{A70240F6-7BA6-8D48-A997-7258CB777AB3}" dt="2025-05-05T16:56:50.917" v="881" actId="14100"/>
          <ac:picMkLst>
            <pc:docMk/>
            <pc:sldMk cId="2251194703" sldId="306"/>
            <ac:picMk id="4" creationId="{6DD60FA5-BC2F-5882-6803-8188F7C89F84}"/>
          </ac:picMkLst>
        </pc:picChg>
        <pc:picChg chg="add del mod">
          <ac:chgData name="Dina Shahin" userId="a53816ec57423b36" providerId="LiveId" clId="{A70240F6-7BA6-8D48-A997-7258CB777AB3}" dt="2025-05-05T16:57:54.333" v="884" actId="478"/>
          <ac:picMkLst>
            <pc:docMk/>
            <pc:sldMk cId="2251194703" sldId="306"/>
            <ac:picMk id="5" creationId="{94DB63DD-904D-E64C-C97B-4ACD40EFB1A9}"/>
          </ac:picMkLst>
        </pc:picChg>
        <pc:picChg chg="add mod">
          <ac:chgData name="Dina Shahin" userId="a53816ec57423b36" providerId="LiveId" clId="{A70240F6-7BA6-8D48-A997-7258CB777AB3}" dt="2025-05-05T16:58:16" v="889" actId="14100"/>
          <ac:picMkLst>
            <pc:docMk/>
            <pc:sldMk cId="2251194703" sldId="306"/>
            <ac:picMk id="6" creationId="{351D8F02-E87B-8CE7-5892-5A6523EFF9BE}"/>
          </ac:picMkLst>
        </pc:picChg>
        <pc:picChg chg="add del mod">
          <ac:chgData name="Dina Shahin" userId="a53816ec57423b36" providerId="LiveId" clId="{A70240F6-7BA6-8D48-A997-7258CB777AB3}" dt="2025-05-05T16:58:43.310" v="895" actId="478"/>
          <ac:picMkLst>
            <pc:docMk/>
            <pc:sldMk cId="2251194703" sldId="306"/>
            <ac:picMk id="7" creationId="{F50B4CB8-CF82-8A9F-619D-060FB3BB4DC0}"/>
          </ac:picMkLst>
        </pc:picChg>
        <pc:picChg chg="add mod">
          <ac:chgData name="Dina Shahin" userId="a53816ec57423b36" providerId="LiveId" clId="{A70240F6-7BA6-8D48-A997-7258CB777AB3}" dt="2025-05-05T17:01:00.414" v="915" actId="1076"/>
          <ac:picMkLst>
            <pc:docMk/>
            <pc:sldMk cId="2251194703" sldId="306"/>
            <ac:picMk id="8" creationId="{D210F0B1-647D-654A-E21E-A60AE32BC6B8}"/>
          </ac:picMkLst>
        </pc:picChg>
        <pc:picChg chg="add mod">
          <ac:chgData name="Dina Shahin" userId="a53816ec57423b36" providerId="LiveId" clId="{A70240F6-7BA6-8D48-A997-7258CB777AB3}" dt="2025-05-05T17:00:53.541" v="914" actId="1076"/>
          <ac:picMkLst>
            <pc:docMk/>
            <pc:sldMk cId="2251194703" sldId="306"/>
            <ac:picMk id="9" creationId="{F413EBCC-A02A-8DD2-5691-AB72328FD88C}"/>
          </ac:picMkLst>
        </pc:picChg>
      </pc:sldChg>
      <pc:sldChg chg="addSp delSp modSp">
        <pc:chgData name="Dina Shahin" userId="a53816ec57423b36" providerId="LiveId" clId="{A70240F6-7BA6-8D48-A997-7258CB777AB3}" dt="2025-05-05T17:08:18.703" v="950" actId="113"/>
        <pc:sldMkLst>
          <pc:docMk/>
          <pc:sldMk cId="1643485715" sldId="307"/>
        </pc:sldMkLst>
        <pc:spChg chg="del">
          <ac:chgData name="Dina Shahin" userId="a53816ec57423b36" providerId="LiveId" clId="{A70240F6-7BA6-8D48-A997-7258CB777AB3}" dt="2025-05-05T17:05:22.519" v="920" actId="478"/>
          <ac:spMkLst>
            <pc:docMk/>
            <pc:sldMk cId="1643485715" sldId="307"/>
            <ac:spMk id="2" creationId="{90FD75C5-728B-BAC5-EBC2-B60DFBF6B831}"/>
          </ac:spMkLst>
        </pc:spChg>
        <pc:spChg chg="del">
          <ac:chgData name="Dina Shahin" userId="a53816ec57423b36" providerId="LiveId" clId="{A70240F6-7BA6-8D48-A997-7258CB777AB3}" dt="2025-05-05T17:05:26.040" v="921" actId="478"/>
          <ac:spMkLst>
            <pc:docMk/>
            <pc:sldMk cId="1643485715" sldId="307"/>
            <ac:spMk id="3" creationId="{8456C47D-E181-5368-8D0E-4AF76B3BBBF5}"/>
          </ac:spMkLst>
        </pc:spChg>
        <pc:spChg chg="add mod">
          <ac:chgData name="Dina Shahin" userId="a53816ec57423b36" providerId="LiveId" clId="{A70240F6-7BA6-8D48-A997-7258CB777AB3}" dt="2025-05-05T17:08:18.703" v="950" actId="113"/>
          <ac:spMkLst>
            <pc:docMk/>
            <pc:sldMk cId="1643485715" sldId="307"/>
            <ac:spMk id="9" creationId="{D9B95F00-9C29-3039-81FE-0B69FC4C1ACB}"/>
          </ac:spMkLst>
        </pc:spChg>
        <pc:picChg chg="add mod">
          <ac:chgData name="Dina Shahin" userId="a53816ec57423b36" providerId="LiveId" clId="{A70240F6-7BA6-8D48-A997-7258CB777AB3}" dt="2025-05-05T17:05:36.329" v="923" actId="1076"/>
          <ac:picMkLst>
            <pc:docMk/>
            <pc:sldMk cId="1643485715" sldId="307"/>
            <ac:picMk id="4" creationId="{DCCDB413-EABE-28C8-C245-4C2C041A2D83}"/>
          </ac:picMkLst>
        </pc:picChg>
        <pc:picChg chg="add mod">
          <ac:chgData name="Dina Shahin" userId="a53816ec57423b36" providerId="LiveId" clId="{A70240F6-7BA6-8D48-A997-7258CB777AB3}" dt="2025-05-05T17:06:05.416" v="930" actId="14100"/>
          <ac:picMkLst>
            <pc:docMk/>
            <pc:sldMk cId="1643485715" sldId="307"/>
            <ac:picMk id="5" creationId="{ECC2CDB6-AB23-A293-DA5B-31446F923D61}"/>
          </ac:picMkLst>
        </pc:picChg>
        <pc:picChg chg="add mod">
          <ac:chgData name="Dina Shahin" userId="a53816ec57423b36" providerId="LiveId" clId="{A70240F6-7BA6-8D48-A997-7258CB777AB3}" dt="2025-05-05T17:07:11.093" v="943" actId="14100"/>
          <ac:picMkLst>
            <pc:docMk/>
            <pc:sldMk cId="1643485715" sldId="307"/>
            <ac:picMk id="6" creationId="{5180FCD7-0239-6B87-0D3B-28CF902D260F}"/>
          </ac:picMkLst>
        </pc:picChg>
        <pc:picChg chg="add mod">
          <ac:chgData name="Dina Shahin" userId="a53816ec57423b36" providerId="LiveId" clId="{A70240F6-7BA6-8D48-A997-7258CB777AB3}" dt="2025-05-05T17:07:34.184" v="945" actId="1076"/>
          <ac:picMkLst>
            <pc:docMk/>
            <pc:sldMk cId="1643485715" sldId="307"/>
            <ac:picMk id="7" creationId="{FF22011A-E1FC-9F07-4E90-7B2D3B61392A}"/>
          </ac:picMkLst>
        </pc:picChg>
      </pc:sldChg>
      <pc:sldChg chg="addSp delSp modSp">
        <pc:chgData name="Dina Shahin" userId="a53816ec57423b36" providerId="LiveId" clId="{A70240F6-7BA6-8D48-A997-7258CB777AB3}" dt="2025-05-05T17:18:30.763" v="982" actId="1076"/>
        <pc:sldMkLst>
          <pc:docMk/>
          <pc:sldMk cId="2861748291" sldId="308"/>
        </pc:sldMkLst>
        <pc:spChg chg="del">
          <ac:chgData name="Dina Shahin" userId="a53816ec57423b36" providerId="LiveId" clId="{A70240F6-7BA6-8D48-A997-7258CB777AB3}" dt="2025-05-05T17:11:47.407" v="952" actId="478"/>
          <ac:spMkLst>
            <pc:docMk/>
            <pc:sldMk cId="2861748291" sldId="308"/>
            <ac:spMk id="2" creationId="{96BE28A3-FB91-6CB8-1BBB-4E1ACE758FCF}"/>
          </ac:spMkLst>
        </pc:spChg>
        <pc:spChg chg="del">
          <ac:chgData name="Dina Shahin" userId="a53816ec57423b36" providerId="LiveId" clId="{A70240F6-7BA6-8D48-A997-7258CB777AB3}" dt="2025-05-05T17:11:45.785" v="951" actId="478"/>
          <ac:spMkLst>
            <pc:docMk/>
            <pc:sldMk cId="2861748291" sldId="308"/>
            <ac:spMk id="3" creationId="{4FD0302C-20E6-2222-8AF0-09CCF7D93431}"/>
          </ac:spMkLst>
        </pc:spChg>
        <pc:spChg chg="add mod">
          <ac:chgData name="Dina Shahin" userId="a53816ec57423b36" providerId="LiveId" clId="{A70240F6-7BA6-8D48-A997-7258CB777AB3}" dt="2025-05-05T17:14:37.659" v="968" actId="1076"/>
          <ac:spMkLst>
            <pc:docMk/>
            <pc:sldMk cId="2861748291" sldId="308"/>
            <ac:spMk id="9" creationId="{6F322E9F-FC44-BEFB-8260-5E85FB084FB3}"/>
          </ac:spMkLst>
        </pc:spChg>
        <pc:spChg chg="add mod">
          <ac:chgData name="Dina Shahin" userId="a53816ec57423b36" providerId="LiveId" clId="{A70240F6-7BA6-8D48-A997-7258CB777AB3}" dt="2025-05-05T17:15:01.505" v="970" actId="1076"/>
          <ac:spMkLst>
            <pc:docMk/>
            <pc:sldMk cId="2861748291" sldId="308"/>
            <ac:spMk id="11" creationId="{D54D5184-04BB-9CA4-C9E7-F59DBE986909}"/>
          </ac:spMkLst>
        </pc:spChg>
        <pc:spChg chg="add mod">
          <ac:chgData name="Dina Shahin" userId="a53816ec57423b36" providerId="LiveId" clId="{A70240F6-7BA6-8D48-A997-7258CB777AB3}" dt="2025-05-05T17:15:38.865" v="973" actId="1076"/>
          <ac:spMkLst>
            <pc:docMk/>
            <pc:sldMk cId="2861748291" sldId="308"/>
            <ac:spMk id="13" creationId="{FECD94D1-22FB-E6C3-5ADD-6D923ED1F5BD}"/>
          </ac:spMkLst>
        </pc:spChg>
        <pc:spChg chg="add mod">
          <ac:chgData name="Dina Shahin" userId="a53816ec57423b36" providerId="LiveId" clId="{A70240F6-7BA6-8D48-A997-7258CB777AB3}" dt="2025-05-05T17:16:26.820" v="975" actId="1076"/>
          <ac:spMkLst>
            <pc:docMk/>
            <pc:sldMk cId="2861748291" sldId="308"/>
            <ac:spMk id="15" creationId="{59A76DEF-8B70-F6B6-4485-F946C05DE144}"/>
          </ac:spMkLst>
        </pc:spChg>
        <pc:spChg chg="add mod">
          <ac:chgData name="Dina Shahin" userId="a53816ec57423b36" providerId="LiveId" clId="{A70240F6-7BA6-8D48-A997-7258CB777AB3}" dt="2025-05-05T17:17:42.507" v="979" actId="1076"/>
          <ac:spMkLst>
            <pc:docMk/>
            <pc:sldMk cId="2861748291" sldId="308"/>
            <ac:spMk id="17" creationId="{554A6460-BFDC-1DFA-DD65-7E5C91089C44}"/>
          </ac:spMkLst>
        </pc:spChg>
        <pc:spChg chg="add mod">
          <ac:chgData name="Dina Shahin" userId="a53816ec57423b36" providerId="LiveId" clId="{A70240F6-7BA6-8D48-A997-7258CB777AB3}" dt="2025-05-05T17:18:30.763" v="982" actId="1076"/>
          <ac:spMkLst>
            <pc:docMk/>
            <pc:sldMk cId="2861748291" sldId="308"/>
            <ac:spMk id="19" creationId="{11CFC4F1-0B1E-60B1-1A5D-7241144AFF56}"/>
          </ac:spMkLst>
        </pc:spChg>
        <pc:picChg chg="add mod">
          <ac:chgData name="Dina Shahin" userId="a53816ec57423b36" providerId="LiveId" clId="{A70240F6-7BA6-8D48-A997-7258CB777AB3}" dt="2025-05-05T17:12:05.573" v="954" actId="1076"/>
          <ac:picMkLst>
            <pc:docMk/>
            <pc:sldMk cId="2861748291" sldId="308"/>
            <ac:picMk id="4" creationId="{26F4F605-7FD2-CA5A-82FC-D9EC6A469430}"/>
          </ac:picMkLst>
        </pc:picChg>
        <pc:picChg chg="add mod">
          <ac:chgData name="Dina Shahin" userId="a53816ec57423b36" providerId="LiveId" clId="{A70240F6-7BA6-8D48-A997-7258CB777AB3}" dt="2025-05-05T17:12:31.390" v="958" actId="14100"/>
          <ac:picMkLst>
            <pc:docMk/>
            <pc:sldMk cId="2861748291" sldId="308"/>
            <ac:picMk id="5" creationId="{B876590E-0986-5D5F-09DB-D6DDB85CE774}"/>
          </ac:picMkLst>
        </pc:picChg>
        <pc:picChg chg="add mod">
          <ac:chgData name="Dina Shahin" userId="a53816ec57423b36" providerId="LiveId" clId="{A70240F6-7BA6-8D48-A997-7258CB777AB3}" dt="2025-05-05T17:12:50.314" v="960" actId="1076"/>
          <ac:picMkLst>
            <pc:docMk/>
            <pc:sldMk cId="2861748291" sldId="308"/>
            <ac:picMk id="6" creationId="{A6762C1D-3790-4A64-7AC9-511682217F43}"/>
          </ac:picMkLst>
        </pc:picChg>
        <pc:picChg chg="add mod">
          <ac:chgData name="Dina Shahin" userId="a53816ec57423b36" providerId="LiveId" clId="{A70240F6-7BA6-8D48-A997-7258CB777AB3}" dt="2025-05-05T17:13:55.572" v="963" actId="1076"/>
          <ac:picMkLst>
            <pc:docMk/>
            <pc:sldMk cId="2861748291" sldId="308"/>
            <ac:picMk id="7" creationId="{C00B07BF-4CD2-09CC-CD26-CB51C25938D0}"/>
          </ac:picMkLst>
        </pc:picChg>
      </pc:sldChg>
      <pc:sldChg chg="addSp delSp modSp">
        <pc:chgData name="Dina Shahin" userId="a53816ec57423b36" providerId="LiveId" clId="{A70240F6-7BA6-8D48-A997-7258CB777AB3}" dt="2025-05-05T17:41:21.376" v="1025" actId="1076"/>
        <pc:sldMkLst>
          <pc:docMk/>
          <pc:sldMk cId="1128483011" sldId="309"/>
        </pc:sldMkLst>
        <pc:spChg chg="del">
          <ac:chgData name="Dina Shahin" userId="a53816ec57423b36" providerId="LiveId" clId="{A70240F6-7BA6-8D48-A997-7258CB777AB3}" dt="2025-05-05T17:20:51.014" v="983" actId="478"/>
          <ac:spMkLst>
            <pc:docMk/>
            <pc:sldMk cId="1128483011" sldId="309"/>
            <ac:spMk id="2" creationId="{7685659D-7397-64B9-2CD0-3932CBB3F5FE}"/>
          </ac:spMkLst>
        </pc:spChg>
        <pc:spChg chg="del">
          <ac:chgData name="Dina Shahin" userId="a53816ec57423b36" providerId="LiveId" clId="{A70240F6-7BA6-8D48-A997-7258CB777AB3}" dt="2025-05-05T17:20:52.343" v="984" actId="478"/>
          <ac:spMkLst>
            <pc:docMk/>
            <pc:sldMk cId="1128483011" sldId="309"/>
            <ac:spMk id="3" creationId="{EB173A24-5BF3-2E8C-F940-E157D33E5250}"/>
          </ac:spMkLst>
        </pc:spChg>
        <pc:spChg chg="add mod">
          <ac:chgData name="Dina Shahin" userId="a53816ec57423b36" providerId="LiveId" clId="{A70240F6-7BA6-8D48-A997-7258CB777AB3}" dt="2025-05-05T17:35:24.306" v="1021" actId="1076"/>
          <ac:spMkLst>
            <pc:docMk/>
            <pc:sldMk cId="1128483011" sldId="309"/>
            <ac:spMk id="10" creationId="{401FF763-4D28-B8A3-E94C-B4BB4C7B9C3E}"/>
          </ac:spMkLst>
        </pc:spChg>
        <pc:spChg chg="add mod">
          <ac:chgData name="Dina Shahin" userId="a53816ec57423b36" providerId="LiveId" clId="{A70240F6-7BA6-8D48-A997-7258CB777AB3}" dt="2025-05-05T17:35:56.097" v="1023" actId="1076"/>
          <ac:spMkLst>
            <pc:docMk/>
            <pc:sldMk cId="1128483011" sldId="309"/>
            <ac:spMk id="12" creationId="{A9AA86DA-A7D5-3A55-1E99-426C27B42C9D}"/>
          </ac:spMkLst>
        </pc:spChg>
        <pc:spChg chg="add mod">
          <ac:chgData name="Dina Shahin" userId="a53816ec57423b36" providerId="LiveId" clId="{A70240F6-7BA6-8D48-A997-7258CB777AB3}" dt="2025-05-05T17:41:21.376" v="1025" actId="1076"/>
          <ac:spMkLst>
            <pc:docMk/>
            <pc:sldMk cId="1128483011" sldId="309"/>
            <ac:spMk id="14" creationId="{CB742BE8-1F34-9575-88CC-E05CB57017DA}"/>
          </ac:spMkLst>
        </pc:spChg>
        <pc:picChg chg="add mod">
          <ac:chgData name="Dina Shahin" userId="a53816ec57423b36" providerId="LiveId" clId="{A70240F6-7BA6-8D48-A997-7258CB777AB3}" dt="2025-05-05T17:21:28.266" v="993" actId="1076"/>
          <ac:picMkLst>
            <pc:docMk/>
            <pc:sldMk cId="1128483011" sldId="309"/>
            <ac:picMk id="4" creationId="{91705E62-7212-8585-7EC0-5E0230621655}"/>
          </ac:picMkLst>
        </pc:picChg>
        <pc:picChg chg="add mod">
          <ac:chgData name="Dina Shahin" userId="a53816ec57423b36" providerId="LiveId" clId="{A70240F6-7BA6-8D48-A997-7258CB777AB3}" dt="2025-05-05T17:22:07.010" v="999" actId="14100"/>
          <ac:picMkLst>
            <pc:docMk/>
            <pc:sldMk cId="1128483011" sldId="309"/>
            <ac:picMk id="5" creationId="{3218FA9C-8C2A-FA95-689D-A858316647F7}"/>
          </ac:picMkLst>
        </pc:picChg>
        <pc:picChg chg="add mod">
          <ac:chgData name="Dina Shahin" userId="a53816ec57423b36" providerId="LiveId" clId="{A70240F6-7BA6-8D48-A997-7258CB777AB3}" dt="2025-05-05T17:22:38.178" v="1004" actId="1076"/>
          <ac:picMkLst>
            <pc:docMk/>
            <pc:sldMk cId="1128483011" sldId="309"/>
            <ac:picMk id="6" creationId="{AC720B7B-57DB-EB6B-4820-FEF4E30EFDE9}"/>
          </ac:picMkLst>
        </pc:picChg>
        <pc:picChg chg="add mod">
          <ac:chgData name="Dina Shahin" userId="a53816ec57423b36" providerId="LiveId" clId="{A70240F6-7BA6-8D48-A997-7258CB777AB3}" dt="2025-05-05T17:23:20.368" v="1017" actId="1076"/>
          <ac:picMkLst>
            <pc:docMk/>
            <pc:sldMk cId="1128483011" sldId="309"/>
            <ac:picMk id="7" creationId="{008256D2-2084-94E4-3AD7-A6715BEBF00D}"/>
          </ac:picMkLst>
        </pc:picChg>
        <pc:picChg chg="add mod">
          <ac:chgData name="Dina Shahin" userId="a53816ec57423b36" providerId="LiveId" clId="{A70240F6-7BA6-8D48-A997-7258CB777AB3}" dt="2025-05-05T17:24:06.647" v="1019" actId="1076"/>
          <ac:picMkLst>
            <pc:docMk/>
            <pc:sldMk cId="1128483011" sldId="309"/>
            <ac:picMk id="8" creationId="{CD160AAE-760B-BF6F-7E40-1966BA34A7E4}"/>
          </ac:picMkLst>
        </pc:picChg>
      </pc:sldChg>
    </pc:docChg>
  </pc:docChgLst>
  <pc:docChgLst>
    <pc:chgData name="Guest User" providerId="Windows Live" clId="Web-{47E5487D-5FDC-BE7E-F94A-2534920BCF90}"/>
    <pc:docChg chg="addSld delSld modSld">
      <pc:chgData name="Guest User" userId="" providerId="Windows Live" clId="Web-{47E5487D-5FDC-BE7E-F94A-2534920BCF90}" dt="2025-05-05T17:49:14.459" v="40" actId="20577"/>
      <pc:docMkLst>
        <pc:docMk/>
      </pc:docMkLst>
      <pc:sldChg chg="mod modShow">
        <pc:chgData name="Guest User" userId="" providerId="Windows Live" clId="Web-{47E5487D-5FDC-BE7E-F94A-2534920BCF90}" dt="2025-05-05T15:47:21.187" v="7"/>
        <pc:sldMkLst>
          <pc:docMk/>
          <pc:sldMk cId="4110125589" sldId="272"/>
        </pc:sldMkLst>
      </pc:sldChg>
      <pc:sldChg chg="new mod modShow">
        <pc:chgData name="Guest User" userId="" providerId="Windows Live" clId="Web-{47E5487D-5FDC-BE7E-F94A-2534920BCF90}" dt="2025-05-05T15:47:24.640" v="8"/>
        <pc:sldMkLst>
          <pc:docMk/>
          <pc:sldMk cId="126509565" sldId="302"/>
        </pc:sldMkLst>
      </pc:sldChg>
      <pc:sldChg chg="new del">
        <pc:chgData name="Guest User" userId="" providerId="Windows Live" clId="Web-{47E5487D-5FDC-BE7E-F94A-2534920BCF90}" dt="2025-05-05T15:46:36.451" v="2"/>
        <pc:sldMkLst>
          <pc:docMk/>
          <pc:sldMk cId="1290393712" sldId="302"/>
        </pc:sldMkLst>
      </pc:sldChg>
      <pc:sldChg chg="new mod modShow">
        <pc:chgData name="Guest User" userId="" providerId="Windows Live" clId="Web-{47E5487D-5FDC-BE7E-F94A-2534920BCF90}" dt="2025-05-05T15:47:55.625" v="11"/>
        <pc:sldMkLst>
          <pc:docMk/>
          <pc:sldMk cId="2411795478" sldId="303"/>
        </pc:sldMkLst>
      </pc:sldChg>
      <pc:sldChg chg="new mod modShow">
        <pc:chgData name="Guest User" userId="" providerId="Windows Live" clId="Web-{47E5487D-5FDC-BE7E-F94A-2534920BCF90}" dt="2025-05-05T15:48:13.579" v="14"/>
        <pc:sldMkLst>
          <pc:docMk/>
          <pc:sldMk cId="1669529381" sldId="304"/>
        </pc:sldMkLst>
      </pc:sldChg>
      <pc:sldChg chg="new mod modShow">
        <pc:chgData name="Guest User" userId="" providerId="Windows Live" clId="Web-{47E5487D-5FDC-BE7E-F94A-2534920BCF90}" dt="2025-05-05T15:48:34.798" v="17"/>
        <pc:sldMkLst>
          <pc:docMk/>
          <pc:sldMk cId="3752327754" sldId="305"/>
        </pc:sldMkLst>
      </pc:sldChg>
      <pc:sldChg chg="new">
        <pc:chgData name="Guest User" userId="" providerId="Windows Live" clId="Web-{47E5487D-5FDC-BE7E-F94A-2534920BCF90}" dt="2025-05-05T16:53:02.168" v="18"/>
        <pc:sldMkLst>
          <pc:docMk/>
          <pc:sldMk cId="2251194703" sldId="306"/>
        </pc:sldMkLst>
      </pc:sldChg>
      <pc:sldChg chg="modSp new">
        <pc:chgData name="Guest User" userId="" providerId="Windows Live" clId="Web-{47E5487D-5FDC-BE7E-F94A-2534920BCF90}" dt="2025-05-05T17:49:14.459" v="40" actId="20577"/>
        <pc:sldMkLst>
          <pc:docMk/>
          <pc:sldMk cId="1643485715" sldId="307"/>
        </pc:sldMkLst>
        <pc:spChg chg="mod">
          <ac:chgData name="Guest User" userId="" providerId="Windows Live" clId="Web-{47E5487D-5FDC-BE7E-F94A-2534920BCF90}" dt="2025-05-05T17:49:14.459" v="40" actId="20577"/>
          <ac:spMkLst>
            <pc:docMk/>
            <pc:sldMk cId="1643485715" sldId="307"/>
            <ac:spMk id="9" creationId="{D9B95F00-9C29-3039-81FE-0B69FC4C1ACB}"/>
          </ac:spMkLst>
        </pc:spChg>
      </pc:sldChg>
      <pc:sldChg chg="new">
        <pc:chgData name="Guest User" userId="" providerId="Windows Live" clId="Web-{47E5487D-5FDC-BE7E-F94A-2534920BCF90}" dt="2025-05-05T16:53:23.872" v="20"/>
        <pc:sldMkLst>
          <pc:docMk/>
          <pc:sldMk cId="2861748291" sldId="308"/>
        </pc:sldMkLst>
      </pc:sldChg>
      <pc:sldChg chg="new">
        <pc:chgData name="Guest User" userId="" providerId="Windows Live" clId="Web-{47E5487D-5FDC-BE7E-F94A-2534920BCF90}" dt="2025-05-05T16:53:25.185" v="21"/>
        <pc:sldMkLst>
          <pc:docMk/>
          <pc:sldMk cId="1128483011" sldId="309"/>
        </pc:sldMkLst>
      </pc:sldChg>
    </pc:docChg>
  </pc:docChgLst>
  <pc:docChgLst>
    <pc:chgData name="Guest User" providerId="Windows Live" clId="Web-{1597D9B5-012C-D0F2-F57D-EDB2A2C72EA1}"/>
    <pc:docChg chg="modSld">
      <pc:chgData name="Guest User" userId="" providerId="Windows Live" clId="Web-{1597D9B5-012C-D0F2-F57D-EDB2A2C72EA1}" dt="2025-04-21T21:14:27.825" v="115" actId="20577"/>
      <pc:docMkLst>
        <pc:docMk/>
      </pc:docMkLst>
      <pc:sldChg chg="addSp modSp">
        <pc:chgData name="Guest User" userId="" providerId="Windows Live" clId="Web-{1597D9B5-012C-D0F2-F57D-EDB2A2C72EA1}" dt="2025-04-21T21:14:27.825" v="115" actId="20577"/>
        <pc:sldMkLst>
          <pc:docMk/>
          <pc:sldMk cId="3850721604" sldId="280"/>
        </pc:sldMkLst>
        <pc:spChg chg="mod">
          <ac:chgData name="Guest User" userId="" providerId="Windows Live" clId="Web-{1597D9B5-012C-D0F2-F57D-EDB2A2C72EA1}" dt="2025-04-21T21:13:53.011" v="107" actId="14100"/>
          <ac:spMkLst>
            <pc:docMk/>
            <pc:sldMk cId="3850721604" sldId="280"/>
            <ac:spMk id="2" creationId="{1ACE914F-1826-A27E-2E79-3729CBE16DDD}"/>
          </ac:spMkLst>
        </pc:spChg>
        <pc:spChg chg="add mod">
          <ac:chgData name="Guest User" userId="" providerId="Windows Live" clId="Web-{1597D9B5-012C-D0F2-F57D-EDB2A2C72EA1}" dt="2025-04-21T21:14:27.825" v="115" actId="20577"/>
          <ac:spMkLst>
            <pc:docMk/>
            <pc:sldMk cId="3850721604" sldId="280"/>
            <ac:spMk id="3" creationId="{A3E1EB27-8D9C-06DB-089E-AF4A6C25E3B5}"/>
          </ac:spMkLst>
        </pc:spChg>
      </pc:sldChg>
      <pc:sldChg chg="delSp modSp">
        <pc:chgData name="Guest User" userId="" providerId="Windows Live" clId="Web-{1597D9B5-012C-D0F2-F57D-EDB2A2C72EA1}" dt="2025-04-21T21:10:25.426" v="71"/>
        <pc:sldMkLst>
          <pc:docMk/>
          <pc:sldMk cId="734845186" sldId="281"/>
        </pc:sldMkLst>
        <pc:spChg chg="mod">
          <ac:chgData name="Guest User" userId="" providerId="Windows Live" clId="Web-{1597D9B5-012C-D0F2-F57D-EDB2A2C72EA1}" dt="2025-04-21T21:08:29.375" v="64" actId="20577"/>
          <ac:spMkLst>
            <pc:docMk/>
            <pc:sldMk cId="734845186" sldId="281"/>
            <ac:spMk id="11" creationId="{65EF7492-0CA9-04DA-72B9-AC5075F702EB}"/>
          </ac:spMkLst>
        </pc:spChg>
        <pc:picChg chg="mod">
          <ac:chgData name="Guest User" userId="" providerId="Windows Live" clId="Web-{1597D9B5-012C-D0F2-F57D-EDB2A2C72EA1}" dt="2025-04-21T21:08:37.188" v="65" actId="1076"/>
          <ac:picMkLst>
            <pc:docMk/>
            <pc:sldMk cId="734845186" sldId="281"/>
            <ac:picMk id="12" creationId="{E1DE0C67-EC20-4D72-2326-0FB108540852}"/>
          </ac:picMkLst>
        </pc:picChg>
        <pc:picChg chg="del mod">
          <ac:chgData name="Guest User" userId="" providerId="Windows Live" clId="Web-{1597D9B5-012C-D0F2-F57D-EDB2A2C72EA1}" dt="2025-04-21T21:10:25.426" v="71"/>
          <ac:picMkLst>
            <pc:docMk/>
            <pc:sldMk cId="734845186" sldId="281"/>
            <ac:picMk id="13" creationId="{D1918591-1DC7-3EA9-4DC6-84D606095210}"/>
          </ac:picMkLst>
        </pc:picChg>
      </pc:sldChg>
      <pc:sldChg chg="delSp modSp">
        <pc:chgData name="Guest User" userId="" providerId="Windows Live" clId="Web-{1597D9B5-012C-D0F2-F57D-EDB2A2C72EA1}" dt="2025-04-21T21:11:32.725" v="84" actId="20577"/>
        <pc:sldMkLst>
          <pc:docMk/>
          <pc:sldMk cId="259364444" sldId="282"/>
        </pc:sldMkLst>
        <pc:spChg chg="del">
          <ac:chgData name="Guest User" userId="" providerId="Windows Live" clId="Web-{1597D9B5-012C-D0F2-F57D-EDB2A2C72EA1}" dt="2025-04-21T21:04:04.273" v="38"/>
          <ac:spMkLst>
            <pc:docMk/>
            <pc:sldMk cId="259364444" sldId="282"/>
            <ac:spMk id="2" creationId="{386E0FBD-42B8-0AF6-6DCF-867F9740CBCA}"/>
          </ac:spMkLst>
        </pc:spChg>
        <pc:spChg chg="mod">
          <ac:chgData name="Guest User" userId="" providerId="Windows Live" clId="Web-{1597D9B5-012C-D0F2-F57D-EDB2A2C72EA1}" dt="2025-04-21T21:11:32.725" v="84" actId="20577"/>
          <ac:spMkLst>
            <pc:docMk/>
            <pc:sldMk cId="259364444" sldId="282"/>
            <ac:spMk id="3" creationId="{4A4881C6-F9D6-DE37-9406-93681A5FEAD6}"/>
          </ac:spMkLst>
        </pc:spChg>
        <pc:picChg chg="mod">
          <ac:chgData name="Guest User" userId="" providerId="Windows Live" clId="Web-{1597D9B5-012C-D0F2-F57D-EDB2A2C72EA1}" dt="2025-04-21T21:11:08.302" v="79" actId="1076"/>
          <ac:picMkLst>
            <pc:docMk/>
            <pc:sldMk cId="259364444" sldId="282"/>
            <ac:picMk id="5" creationId="{87F3F9DE-9358-F561-1B71-98F08AE2323C}"/>
          </ac:picMkLst>
        </pc:picChg>
        <pc:picChg chg="mod">
          <ac:chgData name="Guest User" userId="" providerId="Windows Live" clId="Web-{1597D9B5-012C-D0F2-F57D-EDB2A2C72EA1}" dt="2025-04-21T21:11:00.411" v="77" actId="1076"/>
          <ac:picMkLst>
            <pc:docMk/>
            <pc:sldMk cId="259364444" sldId="282"/>
            <ac:picMk id="11" creationId="{5F6529C8-7C90-FDAB-DF86-FC3BF669EB24}"/>
          </ac:picMkLst>
        </pc:picChg>
      </pc:sldChg>
      <pc:sldChg chg="delSp modSp">
        <pc:chgData name="Guest User" userId="" providerId="Windows Live" clId="Web-{1597D9B5-012C-D0F2-F57D-EDB2A2C72EA1}" dt="2025-04-21T21:11:58.554" v="91" actId="1076"/>
        <pc:sldMkLst>
          <pc:docMk/>
          <pc:sldMk cId="3239176365" sldId="283"/>
        </pc:sldMkLst>
        <pc:spChg chg="del">
          <ac:chgData name="Guest User" userId="" providerId="Windows Live" clId="Web-{1597D9B5-012C-D0F2-F57D-EDB2A2C72EA1}" dt="2025-04-21T21:04:22.195" v="39"/>
          <ac:spMkLst>
            <pc:docMk/>
            <pc:sldMk cId="3239176365" sldId="283"/>
            <ac:spMk id="2" creationId="{699D75F8-C75A-8BE4-DC1D-86B4C99692D6}"/>
          </ac:spMkLst>
        </pc:spChg>
        <pc:spChg chg="mod">
          <ac:chgData name="Guest User" userId="" providerId="Windows Live" clId="Web-{1597D9B5-012C-D0F2-F57D-EDB2A2C72EA1}" dt="2025-04-21T21:11:49.757" v="88" actId="14100"/>
          <ac:spMkLst>
            <pc:docMk/>
            <pc:sldMk cId="3239176365" sldId="283"/>
            <ac:spMk id="3" creationId="{24C86FF7-9BA1-3E9B-F864-4FE297A6012C}"/>
          </ac:spMkLst>
        </pc:spChg>
        <pc:picChg chg="mod">
          <ac:chgData name="Guest User" userId="" providerId="Windows Live" clId="Web-{1597D9B5-012C-D0F2-F57D-EDB2A2C72EA1}" dt="2025-04-21T21:11:58.554" v="91" actId="1076"/>
          <ac:picMkLst>
            <pc:docMk/>
            <pc:sldMk cId="3239176365" sldId="283"/>
            <ac:picMk id="5" creationId="{0EA78F16-2ACC-B050-6D24-01D816A1E7AE}"/>
          </ac:picMkLst>
        </pc:picChg>
      </pc:sldChg>
      <pc:sldChg chg="addSp delSp modSp">
        <pc:chgData name="Guest User" userId="" providerId="Windows Live" clId="Web-{1597D9B5-012C-D0F2-F57D-EDB2A2C72EA1}" dt="2025-04-21T21:13:13.197" v="102" actId="20577"/>
        <pc:sldMkLst>
          <pc:docMk/>
          <pc:sldMk cId="4221982711" sldId="284"/>
        </pc:sldMkLst>
        <pc:spChg chg="del">
          <ac:chgData name="Guest User" userId="" providerId="Windows Live" clId="Web-{1597D9B5-012C-D0F2-F57D-EDB2A2C72EA1}" dt="2025-04-21T21:12:08.164" v="92"/>
          <ac:spMkLst>
            <pc:docMk/>
            <pc:sldMk cId="4221982711" sldId="284"/>
            <ac:spMk id="2" creationId="{C38641B7-F45D-0544-6B69-C038958635A3}"/>
          </ac:spMkLst>
        </pc:spChg>
        <pc:spChg chg="mod">
          <ac:chgData name="Guest User" userId="" providerId="Windows Live" clId="Web-{1597D9B5-012C-D0F2-F57D-EDB2A2C72EA1}" dt="2025-04-21T21:13:13.197" v="102" actId="20577"/>
          <ac:spMkLst>
            <pc:docMk/>
            <pc:sldMk cId="4221982711" sldId="284"/>
            <ac:spMk id="3" creationId="{8422584D-A16C-FEDA-82CC-36F3F96EDB4F}"/>
          </ac:spMkLst>
        </pc:spChg>
        <pc:picChg chg="mod">
          <ac:chgData name="Guest User" userId="" providerId="Windows Live" clId="Web-{1597D9B5-012C-D0F2-F57D-EDB2A2C72EA1}" dt="2025-04-21T21:12:53.806" v="97" actId="14100"/>
          <ac:picMkLst>
            <pc:docMk/>
            <pc:sldMk cId="4221982711" sldId="284"/>
            <ac:picMk id="5" creationId="{46CECA00-7A28-0A6A-05E6-EFF7DBE3F898}"/>
          </ac:picMkLst>
        </pc:picChg>
        <pc:picChg chg="add">
          <ac:chgData name="Guest User" userId="" providerId="Windows Live" clId="Web-{1597D9B5-012C-D0F2-F57D-EDB2A2C72EA1}" dt="2025-04-21T21:12:19.695" v="93"/>
          <ac:picMkLst>
            <pc:docMk/>
            <pc:sldMk cId="4221982711" sldId="284"/>
            <ac:picMk id="7" creationId="{BBE2FB9C-BE16-5794-FA47-5E2B8D3D4A1B}"/>
          </ac:picMkLst>
        </pc:picChg>
        <pc:picChg chg="add">
          <ac:chgData name="Guest User" userId="" providerId="Windows Live" clId="Web-{1597D9B5-012C-D0F2-F57D-EDB2A2C72EA1}" dt="2025-04-21T21:12:32.821" v="94"/>
          <ac:picMkLst>
            <pc:docMk/>
            <pc:sldMk cId="4221982711" sldId="284"/>
            <ac:picMk id="9" creationId="{F2120F71-5213-EDBA-FEC2-C9662790692F}"/>
          </ac:picMkLst>
        </pc:picChg>
      </pc:sldChg>
    </pc:docChg>
  </pc:docChgLst>
  <pc:docChgLst>
    <pc:chgData name="Guest User" providerId="Windows Live" clId="Web-{D05BACF3-C736-6AAD-ABE4-1B443223453A}"/>
    <pc:docChg chg="modSld">
      <pc:chgData name="Guest User" userId="" providerId="Windows Live" clId="Web-{D05BACF3-C736-6AAD-ABE4-1B443223453A}" dt="2025-04-18T20:40:45.073" v="42" actId="14100"/>
      <pc:docMkLst>
        <pc:docMk/>
      </pc:docMkLst>
      <pc:sldChg chg="addSp delSp modSp mod modClrScheme chgLayout">
        <pc:chgData name="Guest User" userId="" providerId="Windows Live" clId="Web-{D05BACF3-C736-6AAD-ABE4-1B443223453A}" dt="2025-04-18T20:40:45.073" v="42" actId="14100"/>
        <pc:sldMkLst>
          <pc:docMk/>
          <pc:sldMk cId="2544367097" sldId="270"/>
        </pc:sldMkLst>
        <pc:spChg chg="add del mod ord">
          <ac:chgData name="Guest User" userId="" providerId="Windows Live" clId="Web-{D05BACF3-C736-6AAD-ABE4-1B443223453A}" dt="2025-04-18T20:31:58.239" v="1"/>
          <ac:spMkLst>
            <pc:docMk/>
            <pc:sldMk cId="2544367097" sldId="270"/>
            <ac:spMk id="2" creationId="{BE29C9C0-2D68-E32A-8A47-F04FBA28FABF}"/>
          </ac:spMkLst>
        </pc:spChg>
        <pc:spChg chg="mod ord">
          <ac:chgData name="Guest User" userId="" providerId="Windows Live" clId="Web-{D05BACF3-C736-6AAD-ABE4-1B443223453A}" dt="2025-04-18T20:33:45.774" v="7" actId="20577"/>
          <ac:spMkLst>
            <pc:docMk/>
            <pc:sldMk cId="2544367097" sldId="270"/>
            <ac:spMk id="3" creationId="{9767AD83-6451-87B2-16BF-961ADBEF09AD}"/>
          </ac:spMkLst>
        </pc:spChg>
        <pc:spChg chg="add mod ord">
          <ac:chgData name="Guest User" userId="" providerId="Windows Live" clId="Web-{D05BACF3-C736-6AAD-ABE4-1B443223453A}" dt="2025-04-18T20:34:20.994" v="11" actId="14100"/>
          <ac:spMkLst>
            <pc:docMk/>
            <pc:sldMk cId="2544367097" sldId="270"/>
            <ac:spMk id="4" creationId="{618DD85F-8964-49DA-2BB2-41D425B6B976}"/>
          </ac:spMkLst>
        </pc:spChg>
        <pc:picChg chg="add mod">
          <ac:chgData name="Guest User" userId="" providerId="Windows Live" clId="Web-{D05BACF3-C736-6AAD-ABE4-1B443223453A}" dt="2025-04-18T20:35:04.245" v="14" actId="14100"/>
          <ac:picMkLst>
            <pc:docMk/>
            <pc:sldMk cId="2544367097" sldId="270"/>
            <ac:picMk id="6" creationId="{8A4D1E1A-9FC0-43B6-F8F5-5852EF86484D}"/>
          </ac:picMkLst>
        </pc:picChg>
        <pc:picChg chg="add mod">
          <ac:chgData name="Guest User" userId="" providerId="Windows Live" clId="Web-{D05BACF3-C736-6AAD-ABE4-1B443223453A}" dt="2025-04-18T20:35:07.683" v="15" actId="14100"/>
          <ac:picMkLst>
            <pc:docMk/>
            <pc:sldMk cId="2544367097" sldId="270"/>
            <ac:picMk id="8" creationId="{FB0A2336-DA22-6E93-5D69-3363CB25EDA2}"/>
          </ac:picMkLst>
        </pc:picChg>
        <pc:picChg chg="add mod modCrop">
          <ac:chgData name="Guest User" userId="" providerId="Windows Live" clId="Web-{D05BACF3-C736-6AAD-ABE4-1B443223453A}" dt="2025-04-18T20:39:16.836" v="38" actId="14100"/>
          <ac:picMkLst>
            <pc:docMk/>
            <pc:sldMk cId="2544367097" sldId="270"/>
            <ac:picMk id="9" creationId="{44E2555C-4841-24F6-16EC-55E066EBF86A}"/>
          </ac:picMkLst>
        </pc:picChg>
        <pc:picChg chg="add mod modCrop">
          <ac:chgData name="Guest User" userId="" providerId="Windows Live" clId="Web-{D05BACF3-C736-6AAD-ABE4-1B443223453A}" dt="2025-04-18T20:40:45.073" v="42" actId="14100"/>
          <ac:picMkLst>
            <pc:docMk/>
            <pc:sldMk cId="2544367097" sldId="270"/>
            <ac:picMk id="10" creationId="{B4F43FDD-00ED-D07A-FF4A-4D3E3BAA4829}"/>
          </ac:picMkLst>
        </pc:picChg>
      </pc:sldChg>
    </pc:docChg>
  </pc:docChgLst>
  <pc:docChgLst>
    <pc:chgData name="Guest User" providerId="Windows Live" clId="Web-{D19FACB6-2C8A-0891-535D-43698CEC508D}"/>
    <pc:docChg chg="addSld modSld">
      <pc:chgData name="Guest User" userId="" providerId="Windows Live" clId="Web-{D19FACB6-2C8A-0891-535D-43698CEC508D}" dt="2025-04-23T18:52:05.249" v="846" actId="14100"/>
      <pc:docMkLst>
        <pc:docMk/>
      </pc:docMkLst>
      <pc:sldChg chg="addSp delSp modSp new mod modClrScheme chgLayout">
        <pc:chgData name="Guest User" userId="" providerId="Windows Live" clId="Web-{D19FACB6-2C8A-0891-535D-43698CEC508D}" dt="2025-04-23T17:35:10.805" v="110"/>
        <pc:sldMkLst>
          <pc:docMk/>
          <pc:sldMk cId="1881247004" sldId="285"/>
        </pc:sldMkLst>
        <pc:spChg chg="mod ord">
          <ac:chgData name="Guest User" userId="" providerId="Windows Live" clId="Web-{D19FACB6-2C8A-0891-535D-43698CEC508D}" dt="2025-04-23T17:22:59.372" v="50" actId="20577"/>
          <ac:spMkLst>
            <pc:docMk/>
            <pc:sldMk cId="1881247004" sldId="285"/>
            <ac:spMk id="2" creationId="{56593E07-25FE-DB93-2BAA-CD88F20D811E}"/>
          </ac:spMkLst>
        </pc:spChg>
        <pc:spChg chg="del">
          <ac:chgData name="Guest User" userId="" providerId="Windows Live" clId="Web-{D19FACB6-2C8A-0891-535D-43698CEC508D}" dt="2025-04-23T17:21:00.665" v="31"/>
          <ac:spMkLst>
            <pc:docMk/>
            <pc:sldMk cId="1881247004" sldId="285"/>
            <ac:spMk id="3" creationId="{E93EF13D-CF08-AA50-1007-EC90E859349E}"/>
          </ac:spMkLst>
        </pc:spChg>
        <pc:spChg chg="add mod ord">
          <ac:chgData name="Guest User" userId="" providerId="Windows Live" clId="Web-{D19FACB6-2C8A-0891-535D-43698CEC508D}" dt="2025-04-23T17:34:10.115" v="99" actId="20577"/>
          <ac:spMkLst>
            <pc:docMk/>
            <pc:sldMk cId="1881247004" sldId="285"/>
            <ac:spMk id="4" creationId="{9F87DF48-5E03-7B24-5466-4BED632078E1}"/>
          </ac:spMkLst>
        </pc:spChg>
        <pc:picChg chg="add mod modCrop">
          <ac:chgData name="Guest User" userId="" providerId="Windows Live" clId="Web-{D19FACB6-2C8A-0891-535D-43698CEC508D}" dt="2025-04-23T17:33:43.020" v="88" actId="1076"/>
          <ac:picMkLst>
            <pc:docMk/>
            <pc:sldMk cId="1881247004" sldId="285"/>
            <ac:picMk id="5" creationId="{E3526683-FE47-A3E3-9C7E-38FCB196C9D0}"/>
          </ac:picMkLst>
        </pc:picChg>
        <pc:picChg chg="add mod">
          <ac:chgData name="Guest User" userId="" providerId="Windows Live" clId="Web-{D19FACB6-2C8A-0891-535D-43698CEC508D}" dt="2025-04-23T17:34:29.616" v="103" actId="14100"/>
          <ac:picMkLst>
            <pc:docMk/>
            <pc:sldMk cId="1881247004" sldId="285"/>
            <ac:picMk id="7" creationId="{4C60DCAD-BEAD-199F-5F5D-1DA80AE32EF9}"/>
          </ac:picMkLst>
        </pc:picChg>
        <pc:picChg chg="add mod">
          <ac:chgData name="Guest User" userId="" providerId="Windows Live" clId="Web-{D19FACB6-2C8A-0891-535D-43698CEC508D}" dt="2025-04-23T17:34:47.116" v="109" actId="14100"/>
          <ac:picMkLst>
            <pc:docMk/>
            <pc:sldMk cId="1881247004" sldId="285"/>
            <ac:picMk id="9" creationId="{3918777B-87E2-8B94-DA7C-6F2AAA4B6E30}"/>
          </ac:picMkLst>
        </pc:picChg>
        <pc:picChg chg="add">
          <ac:chgData name="Guest User" userId="" providerId="Windows Live" clId="Web-{D19FACB6-2C8A-0891-535D-43698CEC508D}" dt="2025-04-23T17:35:10.805" v="110"/>
          <ac:picMkLst>
            <pc:docMk/>
            <pc:sldMk cId="1881247004" sldId="285"/>
            <ac:picMk id="11" creationId="{A3DB66DA-D700-4C57-672D-5F2BEA886D83}"/>
          </ac:picMkLst>
        </pc:picChg>
      </pc:sldChg>
      <pc:sldChg chg="addSp delSp modSp new">
        <pc:chgData name="Guest User" userId="" providerId="Windows Live" clId="Web-{D19FACB6-2C8A-0891-535D-43698CEC508D}" dt="2025-04-23T17:49:33.585" v="304"/>
        <pc:sldMkLst>
          <pc:docMk/>
          <pc:sldMk cId="1105661680" sldId="286"/>
        </pc:sldMkLst>
        <pc:spChg chg="del">
          <ac:chgData name="Guest User" userId="" providerId="Windows Live" clId="Web-{D19FACB6-2C8A-0891-535D-43698CEC508D}" dt="2025-04-23T17:36:32.401" v="112"/>
          <ac:spMkLst>
            <pc:docMk/>
            <pc:sldMk cId="1105661680" sldId="286"/>
            <ac:spMk id="2" creationId="{9F5B3EB9-7622-ABE5-D6E0-76F4546D982F}"/>
          </ac:spMkLst>
        </pc:spChg>
        <pc:spChg chg="mod">
          <ac:chgData name="Guest User" userId="" providerId="Windows Live" clId="Web-{D19FACB6-2C8A-0891-535D-43698CEC508D}" dt="2025-04-23T17:48:25.723" v="289" actId="20577"/>
          <ac:spMkLst>
            <pc:docMk/>
            <pc:sldMk cId="1105661680" sldId="286"/>
            <ac:spMk id="3" creationId="{4C6E8940-8BEA-E74D-BA2D-86FEABE012F1}"/>
          </ac:spMkLst>
        </pc:spChg>
        <pc:picChg chg="add mod modCrop">
          <ac:chgData name="Guest User" userId="" providerId="Windows Live" clId="Web-{D19FACB6-2C8A-0891-535D-43698CEC508D}" dt="2025-04-23T17:46:59.658" v="275" actId="1076"/>
          <ac:picMkLst>
            <pc:docMk/>
            <pc:sldMk cId="1105661680" sldId="286"/>
            <ac:picMk id="4" creationId="{529201E3-FD0F-44F4-3190-86159CB2A4EC}"/>
          </ac:picMkLst>
        </pc:picChg>
        <pc:picChg chg="add mod">
          <ac:chgData name="Guest User" userId="" providerId="Windows Live" clId="Web-{D19FACB6-2C8A-0891-535D-43698CEC508D}" dt="2025-04-23T17:48:48.959" v="294" actId="1076"/>
          <ac:picMkLst>
            <pc:docMk/>
            <pc:sldMk cId="1105661680" sldId="286"/>
            <ac:picMk id="6" creationId="{3CC836C3-0DB7-AA80-DE9F-68F78171C27A}"/>
          </ac:picMkLst>
        </pc:picChg>
        <pc:picChg chg="add mod">
          <ac:chgData name="Guest User" userId="" providerId="Windows Live" clId="Web-{D19FACB6-2C8A-0891-535D-43698CEC508D}" dt="2025-04-23T17:49:21.507" v="303" actId="14100"/>
          <ac:picMkLst>
            <pc:docMk/>
            <pc:sldMk cId="1105661680" sldId="286"/>
            <ac:picMk id="8" creationId="{5D84150F-7F14-7E9F-E9C9-F3E1E8FE956A}"/>
          </ac:picMkLst>
        </pc:picChg>
        <pc:picChg chg="add">
          <ac:chgData name="Guest User" userId="" providerId="Windows Live" clId="Web-{D19FACB6-2C8A-0891-535D-43698CEC508D}" dt="2025-04-23T17:49:33.585" v="304"/>
          <ac:picMkLst>
            <pc:docMk/>
            <pc:sldMk cId="1105661680" sldId="286"/>
            <ac:picMk id="10" creationId="{80338510-2213-56D4-9468-9C38B5923160}"/>
          </ac:picMkLst>
        </pc:picChg>
      </pc:sldChg>
      <pc:sldChg chg="addSp delSp modSp new mod setBg">
        <pc:chgData name="Guest User" userId="" providerId="Windows Live" clId="Web-{D19FACB6-2C8A-0891-535D-43698CEC508D}" dt="2025-04-23T18:02:06.378" v="427" actId="14100"/>
        <pc:sldMkLst>
          <pc:docMk/>
          <pc:sldMk cId="914440503" sldId="287"/>
        </pc:sldMkLst>
        <pc:spChg chg="del">
          <ac:chgData name="Guest User" userId="" providerId="Windows Live" clId="Web-{D19FACB6-2C8A-0891-535D-43698CEC508D}" dt="2025-04-23T17:51:21.355" v="306"/>
          <ac:spMkLst>
            <pc:docMk/>
            <pc:sldMk cId="914440503" sldId="287"/>
            <ac:spMk id="2" creationId="{042E1340-A4BE-D48E-1E70-4B9FAB5BA274}"/>
          </ac:spMkLst>
        </pc:spChg>
        <pc:spChg chg="mod ord">
          <ac:chgData name="Guest User" userId="" providerId="Windows Live" clId="Web-{D19FACB6-2C8A-0891-535D-43698CEC508D}" dt="2025-04-23T17:58:11.244" v="371"/>
          <ac:spMkLst>
            <pc:docMk/>
            <pc:sldMk cId="914440503" sldId="287"/>
            <ac:spMk id="3" creationId="{8C0D5E92-8ED1-E297-9414-F93DF6AA0106}"/>
          </ac:spMkLst>
        </pc:spChg>
        <pc:spChg chg="add del">
          <ac:chgData name="Guest User" userId="" providerId="Windows Live" clId="Web-{D19FACB6-2C8A-0891-535D-43698CEC508D}" dt="2025-04-23T17:57:21.899" v="361"/>
          <ac:spMkLst>
            <pc:docMk/>
            <pc:sldMk cId="914440503" sldId="287"/>
            <ac:spMk id="12" creationId="{B43B9CA2-4B31-4ACD-9A9F-B8E6C6420386}"/>
          </ac:spMkLst>
        </pc:spChg>
        <pc:spChg chg="add del">
          <ac:chgData name="Guest User" userId="" providerId="Windows Live" clId="Web-{D19FACB6-2C8A-0891-535D-43698CEC508D}" dt="2025-04-23T17:57:21.899" v="361"/>
          <ac:spMkLst>
            <pc:docMk/>
            <pc:sldMk cId="914440503" sldId="287"/>
            <ac:spMk id="14" creationId="{33F94DB1-BC5D-454D-845C-7BA3A1F46999}"/>
          </ac:spMkLst>
        </pc:spChg>
        <pc:spChg chg="add del">
          <ac:chgData name="Guest User" userId="" providerId="Windows Live" clId="Web-{D19FACB6-2C8A-0891-535D-43698CEC508D}" dt="2025-04-23T17:57:21.899" v="361"/>
          <ac:spMkLst>
            <pc:docMk/>
            <pc:sldMk cId="914440503" sldId="287"/>
            <ac:spMk id="16" creationId="{5676B86F-860B-4586-BCAA-C0650C09B7B9}"/>
          </ac:spMkLst>
        </pc:spChg>
        <pc:spChg chg="add del">
          <ac:chgData name="Guest User" userId="" providerId="Windows Live" clId="Web-{D19FACB6-2C8A-0891-535D-43698CEC508D}" dt="2025-04-23T17:57:21.899" v="361"/>
          <ac:spMkLst>
            <pc:docMk/>
            <pc:sldMk cId="914440503" sldId="287"/>
            <ac:spMk id="18" creationId="{8C818ED5-2F56-4171-9445-3AA4F4462396}"/>
          </ac:spMkLst>
        </pc:spChg>
        <pc:spChg chg="add del">
          <ac:chgData name="Guest User" userId="" providerId="Windows Live" clId="Web-{D19FACB6-2C8A-0891-535D-43698CEC508D}" dt="2025-04-23T17:57:21.899" v="361"/>
          <ac:spMkLst>
            <pc:docMk/>
            <pc:sldMk cId="914440503" sldId="287"/>
            <ac:spMk id="20" creationId="{DE74FCE8-866C-4AFA-B45C-FACE2A6094E4}"/>
          </ac:spMkLst>
        </pc:spChg>
        <pc:spChg chg="add del">
          <ac:chgData name="Guest User" userId="" providerId="Windows Live" clId="Web-{D19FACB6-2C8A-0891-535D-43698CEC508D}" dt="2025-04-23T17:58:11.244" v="371"/>
          <ac:spMkLst>
            <pc:docMk/>
            <pc:sldMk cId="914440503" sldId="287"/>
            <ac:spMk id="24" creationId="{0550F5B9-399F-4FAD-AE6C-ED65F9A43A74}"/>
          </ac:spMkLst>
        </pc:spChg>
        <pc:spChg chg="add del">
          <ac:chgData name="Guest User" userId="" providerId="Windows Live" clId="Web-{D19FACB6-2C8A-0891-535D-43698CEC508D}" dt="2025-04-23T17:58:11.244" v="371"/>
          <ac:spMkLst>
            <pc:docMk/>
            <pc:sldMk cId="914440503" sldId="287"/>
            <ac:spMk id="25" creationId="{C062E60F-5CD4-4268-8359-8076634680E5}"/>
          </ac:spMkLst>
        </pc:spChg>
        <pc:spChg chg="add del">
          <ac:chgData name="Guest User" userId="" providerId="Windows Live" clId="Web-{D19FACB6-2C8A-0891-535D-43698CEC508D}" dt="2025-04-23T17:58:11.244" v="371"/>
          <ac:spMkLst>
            <pc:docMk/>
            <pc:sldMk cId="914440503" sldId="287"/>
            <ac:spMk id="26" creationId="{BB341EC3-1810-4D33-BA3F-E2D0AA0ECFB6}"/>
          </ac:spMkLst>
        </pc:spChg>
        <pc:spChg chg="add del">
          <ac:chgData name="Guest User" userId="" providerId="Windows Live" clId="Web-{D19FACB6-2C8A-0891-535D-43698CEC508D}" dt="2025-04-23T17:58:11.244" v="371"/>
          <ac:spMkLst>
            <pc:docMk/>
            <pc:sldMk cId="914440503" sldId="287"/>
            <ac:spMk id="27" creationId="{10127CDE-2B99-47A8-BB3C-7D17519105E0}"/>
          </ac:spMkLst>
        </pc:spChg>
        <pc:picChg chg="add mod ord modCrop">
          <ac:chgData name="Guest User" userId="" providerId="Windows Live" clId="Web-{D19FACB6-2C8A-0891-535D-43698CEC508D}" dt="2025-04-23T18:01:05.157" v="416" actId="14100"/>
          <ac:picMkLst>
            <pc:docMk/>
            <pc:sldMk cId="914440503" sldId="287"/>
            <ac:picMk id="4" creationId="{0F8164C6-1283-1CA1-C254-B75F1926927F}"/>
          </ac:picMkLst>
        </pc:picChg>
        <pc:picChg chg="add del mod">
          <ac:chgData name="Guest User" userId="" providerId="Windows Live" clId="Web-{D19FACB6-2C8A-0891-535D-43698CEC508D}" dt="2025-04-23T17:55:02.566" v="345"/>
          <ac:picMkLst>
            <pc:docMk/>
            <pc:sldMk cId="914440503" sldId="287"/>
            <ac:picMk id="5" creationId="{2086137E-850F-F940-567A-7860F2FEF621}"/>
          </ac:picMkLst>
        </pc:picChg>
        <pc:picChg chg="add mod modCrop">
          <ac:chgData name="Guest User" userId="" providerId="Windows Live" clId="Web-{D19FACB6-2C8A-0891-535D-43698CEC508D}" dt="2025-04-23T18:01:02.313" v="415" actId="14100"/>
          <ac:picMkLst>
            <pc:docMk/>
            <pc:sldMk cId="914440503" sldId="287"/>
            <ac:picMk id="6" creationId="{5C234540-CC63-50F4-728C-D9FFAB0C9A58}"/>
          </ac:picMkLst>
        </pc:picChg>
        <pc:picChg chg="add mod ord modCrop">
          <ac:chgData name="Guest User" userId="" providerId="Windows Live" clId="Web-{D19FACB6-2C8A-0891-535D-43698CEC508D}" dt="2025-04-23T18:00:58.953" v="414" actId="14100"/>
          <ac:picMkLst>
            <pc:docMk/>
            <pc:sldMk cId="914440503" sldId="287"/>
            <ac:picMk id="7" creationId="{5C44A12C-6303-6784-55BA-B8B303D0EC36}"/>
          </ac:picMkLst>
        </pc:picChg>
        <pc:picChg chg="add mod">
          <ac:chgData name="Guest User" userId="" providerId="Windows Live" clId="Web-{D19FACB6-2C8A-0891-535D-43698CEC508D}" dt="2025-04-23T18:01:26.001" v="420" actId="1076"/>
          <ac:picMkLst>
            <pc:docMk/>
            <pc:sldMk cId="914440503" sldId="287"/>
            <ac:picMk id="9" creationId="{0882F4DA-2C1A-341F-0D2A-955B8E57DC69}"/>
          </ac:picMkLst>
        </pc:picChg>
        <pc:picChg chg="add mod">
          <ac:chgData name="Guest User" userId="" providerId="Windows Live" clId="Web-{D19FACB6-2C8A-0891-535D-43698CEC508D}" dt="2025-04-23T18:01:45.142" v="425" actId="14100"/>
          <ac:picMkLst>
            <pc:docMk/>
            <pc:sldMk cId="914440503" sldId="287"/>
            <ac:picMk id="11" creationId="{5C9D3E91-4E27-5BEB-A7B3-1193E92C4420}"/>
          </ac:picMkLst>
        </pc:picChg>
        <pc:picChg chg="add mod">
          <ac:chgData name="Guest User" userId="" providerId="Windows Live" clId="Web-{D19FACB6-2C8A-0891-535D-43698CEC508D}" dt="2025-04-23T18:02:06.378" v="427" actId="14100"/>
          <ac:picMkLst>
            <pc:docMk/>
            <pc:sldMk cId="914440503" sldId="287"/>
            <ac:picMk id="15" creationId="{F4FBB42B-780E-070D-600B-4B3DB4C98AC3}"/>
          </ac:picMkLst>
        </pc:picChg>
        <pc:cxnChg chg="add del">
          <ac:chgData name="Guest User" userId="" providerId="Windows Live" clId="Web-{D19FACB6-2C8A-0891-535D-43698CEC508D}" dt="2025-04-23T17:57:31.227" v="363"/>
          <ac:cxnSpMkLst>
            <pc:docMk/>
            <pc:sldMk cId="914440503" sldId="287"/>
            <ac:cxnSpMk id="22" creationId="{1503BFE4-729B-D9D0-C17B-501E6AF1127A}"/>
          </ac:cxnSpMkLst>
        </pc:cxnChg>
      </pc:sldChg>
      <pc:sldChg chg="addSp delSp modSp new">
        <pc:chgData name="Guest User" userId="" providerId="Windows Live" clId="Web-{D19FACB6-2C8A-0891-535D-43698CEC508D}" dt="2025-04-23T18:09:40.519" v="482" actId="1076"/>
        <pc:sldMkLst>
          <pc:docMk/>
          <pc:sldMk cId="3592306833" sldId="288"/>
        </pc:sldMkLst>
        <pc:spChg chg="del">
          <ac:chgData name="Guest User" userId="" providerId="Windows Live" clId="Web-{D19FACB6-2C8A-0891-535D-43698CEC508D}" dt="2025-04-23T18:02:46.051" v="429"/>
          <ac:spMkLst>
            <pc:docMk/>
            <pc:sldMk cId="3592306833" sldId="288"/>
            <ac:spMk id="2" creationId="{D86D51C2-32D9-0CB4-FD10-E81C61C4C5C2}"/>
          </ac:spMkLst>
        </pc:spChg>
        <pc:spChg chg="mod">
          <ac:chgData name="Guest User" userId="" providerId="Windows Live" clId="Web-{D19FACB6-2C8A-0891-535D-43698CEC508D}" dt="2025-04-23T18:06:17.152" v="466" actId="20577"/>
          <ac:spMkLst>
            <pc:docMk/>
            <pc:sldMk cId="3592306833" sldId="288"/>
            <ac:spMk id="3" creationId="{80C73A55-747B-C2A7-D680-8D38188DD40D}"/>
          </ac:spMkLst>
        </pc:spChg>
        <pc:picChg chg="add mod">
          <ac:chgData name="Guest User" userId="" providerId="Windows Live" clId="Web-{D19FACB6-2C8A-0891-535D-43698CEC508D}" dt="2025-04-23T18:08:32.126" v="476" actId="1076"/>
          <ac:picMkLst>
            <pc:docMk/>
            <pc:sldMk cId="3592306833" sldId="288"/>
            <ac:picMk id="4" creationId="{C726DB05-2E6C-467F-2278-CFD506F46CA4}"/>
          </ac:picMkLst>
        </pc:picChg>
        <pc:picChg chg="add mod">
          <ac:chgData name="Guest User" userId="" providerId="Windows Live" clId="Web-{D19FACB6-2C8A-0891-535D-43698CEC508D}" dt="2025-04-23T18:08:30.454" v="475" actId="1076"/>
          <ac:picMkLst>
            <pc:docMk/>
            <pc:sldMk cId="3592306833" sldId="288"/>
            <ac:picMk id="5" creationId="{96AA51E4-D953-E617-A4E2-0528888DEAFA}"/>
          </ac:picMkLst>
        </pc:picChg>
        <pc:picChg chg="add mod">
          <ac:chgData name="Guest User" userId="" providerId="Windows Live" clId="Web-{D19FACB6-2C8A-0891-535D-43698CEC508D}" dt="2025-04-23T18:09:20.065" v="479" actId="1076"/>
          <ac:picMkLst>
            <pc:docMk/>
            <pc:sldMk cId="3592306833" sldId="288"/>
            <ac:picMk id="7" creationId="{CE1998FF-612B-AFD4-2C5A-02D80352B989}"/>
          </ac:picMkLst>
        </pc:picChg>
        <pc:picChg chg="add">
          <ac:chgData name="Guest User" userId="" providerId="Windows Live" clId="Web-{D19FACB6-2C8A-0891-535D-43698CEC508D}" dt="2025-04-23T18:09:27.674" v="480"/>
          <ac:picMkLst>
            <pc:docMk/>
            <pc:sldMk cId="3592306833" sldId="288"/>
            <ac:picMk id="9" creationId="{A37D1321-5C05-D9C2-1227-C0FA76D96AD3}"/>
          </ac:picMkLst>
        </pc:picChg>
        <pc:picChg chg="add mod">
          <ac:chgData name="Guest User" userId="" providerId="Windows Live" clId="Web-{D19FACB6-2C8A-0891-535D-43698CEC508D}" dt="2025-04-23T18:09:40.519" v="482" actId="1076"/>
          <ac:picMkLst>
            <pc:docMk/>
            <pc:sldMk cId="3592306833" sldId="288"/>
            <ac:picMk id="11" creationId="{E1B9EEF5-CA04-0C4D-78D5-2A4ABDBE3341}"/>
          </ac:picMkLst>
        </pc:picChg>
      </pc:sldChg>
      <pc:sldChg chg="addSp delSp modSp new">
        <pc:chgData name="Guest User" userId="" providerId="Windows Live" clId="Web-{D19FACB6-2C8A-0891-535D-43698CEC508D}" dt="2025-04-23T18:22:27.233" v="551" actId="1076"/>
        <pc:sldMkLst>
          <pc:docMk/>
          <pc:sldMk cId="3458942360" sldId="289"/>
        </pc:sldMkLst>
        <pc:spChg chg="del">
          <ac:chgData name="Guest User" userId="" providerId="Windows Live" clId="Web-{D19FACB6-2C8A-0891-535D-43698CEC508D}" dt="2025-04-23T18:11:38.429" v="484"/>
          <ac:spMkLst>
            <pc:docMk/>
            <pc:sldMk cId="3458942360" sldId="289"/>
            <ac:spMk id="2" creationId="{BF2137B8-09E7-E386-5991-F1CD764C9BA8}"/>
          </ac:spMkLst>
        </pc:spChg>
        <pc:spChg chg="mod">
          <ac:chgData name="Guest User" userId="" providerId="Windows Live" clId="Web-{D19FACB6-2C8A-0891-535D-43698CEC508D}" dt="2025-04-23T18:21:48.904" v="545" actId="20577"/>
          <ac:spMkLst>
            <pc:docMk/>
            <pc:sldMk cId="3458942360" sldId="289"/>
            <ac:spMk id="3" creationId="{E5690E9C-25D3-8E0C-E58B-5697BD830EC7}"/>
          </ac:spMkLst>
        </pc:spChg>
        <pc:picChg chg="add mod">
          <ac:chgData name="Guest User" userId="" providerId="Windows Live" clId="Web-{D19FACB6-2C8A-0891-535D-43698CEC508D}" dt="2025-04-23T18:20:08.806" v="533" actId="14100"/>
          <ac:picMkLst>
            <pc:docMk/>
            <pc:sldMk cId="3458942360" sldId="289"/>
            <ac:picMk id="4" creationId="{16BA2ED0-1FD7-450A-E975-0EE7B5EF453D}"/>
          </ac:picMkLst>
        </pc:picChg>
        <pc:picChg chg="add mod">
          <ac:chgData name="Guest User" userId="" providerId="Windows Live" clId="Web-{D19FACB6-2C8A-0891-535D-43698CEC508D}" dt="2025-04-23T18:22:03.139" v="548" actId="1076"/>
          <ac:picMkLst>
            <pc:docMk/>
            <pc:sldMk cId="3458942360" sldId="289"/>
            <ac:picMk id="6" creationId="{C3E0EE46-94AC-E987-BB45-67D858D40A6D}"/>
          </ac:picMkLst>
        </pc:picChg>
        <pc:picChg chg="add">
          <ac:chgData name="Guest User" userId="" providerId="Windows Live" clId="Web-{D19FACB6-2C8A-0891-535D-43698CEC508D}" dt="2025-04-23T18:22:11.217" v="549"/>
          <ac:picMkLst>
            <pc:docMk/>
            <pc:sldMk cId="3458942360" sldId="289"/>
            <ac:picMk id="8" creationId="{0DB11593-AED1-7ADB-C8A0-3A714EFA08BA}"/>
          </ac:picMkLst>
        </pc:picChg>
        <pc:picChg chg="add mod">
          <ac:chgData name="Guest User" userId="" providerId="Windows Live" clId="Web-{D19FACB6-2C8A-0891-535D-43698CEC508D}" dt="2025-04-23T18:22:27.233" v="551" actId="1076"/>
          <ac:picMkLst>
            <pc:docMk/>
            <pc:sldMk cId="3458942360" sldId="289"/>
            <ac:picMk id="10" creationId="{02B942E6-435E-17BC-43BD-A9386540A317}"/>
          </ac:picMkLst>
        </pc:picChg>
      </pc:sldChg>
      <pc:sldChg chg="addSp delSp modSp new">
        <pc:chgData name="Guest User" userId="" providerId="Windows Live" clId="Web-{D19FACB6-2C8A-0891-535D-43698CEC508D}" dt="2025-04-23T18:34:38.603" v="722" actId="20577"/>
        <pc:sldMkLst>
          <pc:docMk/>
          <pc:sldMk cId="2033780563" sldId="290"/>
        </pc:sldMkLst>
        <pc:spChg chg="del">
          <ac:chgData name="Guest User" userId="" providerId="Windows Live" clId="Web-{D19FACB6-2C8A-0891-535D-43698CEC508D}" dt="2025-04-23T18:22:46.984" v="553"/>
          <ac:spMkLst>
            <pc:docMk/>
            <pc:sldMk cId="2033780563" sldId="290"/>
            <ac:spMk id="2" creationId="{B38633C6-5EF5-B0B4-6D43-7E9ACE842C7A}"/>
          </ac:spMkLst>
        </pc:spChg>
        <pc:spChg chg="mod">
          <ac:chgData name="Guest User" userId="" providerId="Windows Live" clId="Web-{D19FACB6-2C8A-0891-535D-43698CEC508D}" dt="2025-04-23T18:34:38.603" v="722" actId="20577"/>
          <ac:spMkLst>
            <pc:docMk/>
            <pc:sldMk cId="2033780563" sldId="290"/>
            <ac:spMk id="3" creationId="{9532334E-8322-5BE1-B50A-47DA6C41DD50}"/>
          </ac:spMkLst>
        </pc:spChg>
        <pc:picChg chg="add mod">
          <ac:chgData name="Guest User" userId="" providerId="Windows Live" clId="Web-{D19FACB6-2C8A-0891-535D-43698CEC508D}" dt="2025-04-23T18:30:51.860" v="690" actId="14100"/>
          <ac:picMkLst>
            <pc:docMk/>
            <pc:sldMk cId="2033780563" sldId="290"/>
            <ac:picMk id="4" creationId="{BB8258CE-12E3-5A55-7501-FDE57A941B6E}"/>
          </ac:picMkLst>
        </pc:picChg>
        <pc:picChg chg="add mod">
          <ac:chgData name="Guest User" userId="" providerId="Windows Live" clId="Web-{D19FACB6-2C8A-0891-535D-43698CEC508D}" dt="2025-04-23T18:29:54.952" v="677" actId="1076"/>
          <ac:picMkLst>
            <pc:docMk/>
            <pc:sldMk cId="2033780563" sldId="290"/>
            <ac:picMk id="6" creationId="{C100DC19-05E0-EAFC-36F9-9E853C532AA5}"/>
          </ac:picMkLst>
        </pc:picChg>
        <pc:picChg chg="add mod">
          <ac:chgData name="Guest User" userId="" providerId="Windows Live" clId="Web-{D19FACB6-2C8A-0891-535D-43698CEC508D}" dt="2025-04-23T18:30:11.859" v="681" actId="1076"/>
          <ac:picMkLst>
            <pc:docMk/>
            <pc:sldMk cId="2033780563" sldId="290"/>
            <ac:picMk id="8" creationId="{72765E47-FB0A-8186-F5A0-9EF3EAEB419F}"/>
          </ac:picMkLst>
        </pc:picChg>
        <pc:picChg chg="add mod">
          <ac:chgData name="Guest User" userId="" providerId="Windows Live" clId="Web-{D19FACB6-2C8A-0891-535D-43698CEC508D}" dt="2025-04-23T18:30:31.469" v="685" actId="14100"/>
          <ac:picMkLst>
            <pc:docMk/>
            <pc:sldMk cId="2033780563" sldId="290"/>
            <ac:picMk id="10" creationId="{44FF538A-8C33-15D7-648F-7953BCCD5895}"/>
          </ac:picMkLst>
        </pc:picChg>
      </pc:sldChg>
      <pc:sldChg chg="addSp delSp modSp new">
        <pc:chgData name="Guest User" userId="" providerId="Windows Live" clId="Web-{D19FACB6-2C8A-0891-535D-43698CEC508D}" dt="2025-04-23T18:52:05.249" v="846" actId="14100"/>
        <pc:sldMkLst>
          <pc:docMk/>
          <pc:sldMk cId="1446280058" sldId="291"/>
        </pc:sldMkLst>
        <pc:spChg chg="del">
          <ac:chgData name="Guest User" userId="" providerId="Windows Live" clId="Web-{D19FACB6-2C8A-0891-535D-43698CEC508D}" dt="2025-04-23T18:35:04.744" v="724"/>
          <ac:spMkLst>
            <pc:docMk/>
            <pc:sldMk cId="1446280058" sldId="291"/>
            <ac:spMk id="2" creationId="{186C5374-8773-BD61-79AD-754058188FCC}"/>
          </ac:spMkLst>
        </pc:spChg>
        <pc:spChg chg="mod">
          <ac:chgData name="Guest User" userId="" providerId="Windows Live" clId="Web-{D19FACB6-2C8A-0891-535D-43698CEC508D}" dt="2025-04-23T18:38:01.407" v="797" actId="14100"/>
          <ac:spMkLst>
            <pc:docMk/>
            <pc:sldMk cId="1446280058" sldId="291"/>
            <ac:spMk id="3" creationId="{698A5572-F9DD-E0E5-A14D-4E8DD68709A3}"/>
          </ac:spMkLst>
        </pc:spChg>
        <pc:picChg chg="add mod">
          <ac:chgData name="Guest User" userId="" providerId="Windows Live" clId="Web-{D19FACB6-2C8A-0891-535D-43698CEC508D}" dt="2025-04-23T18:52:05.249" v="846" actId="14100"/>
          <ac:picMkLst>
            <pc:docMk/>
            <pc:sldMk cId="1446280058" sldId="291"/>
            <ac:picMk id="4" creationId="{6039B7CE-833B-A4CC-D6D8-AFA7BD9776ED}"/>
          </ac:picMkLst>
        </pc:picChg>
        <pc:picChg chg="add mod">
          <ac:chgData name="Guest User" userId="" providerId="Windows Live" clId="Web-{D19FACB6-2C8A-0891-535D-43698CEC508D}" dt="2025-04-23T18:40:36.100" v="806" actId="14100"/>
          <ac:picMkLst>
            <pc:docMk/>
            <pc:sldMk cId="1446280058" sldId="291"/>
            <ac:picMk id="6" creationId="{E5238F28-7E09-095C-F612-9F45AFDEA01B}"/>
          </ac:picMkLst>
        </pc:picChg>
        <pc:picChg chg="add mod">
          <ac:chgData name="Guest User" userId="" providerId="Windows Live" clId="Web-{D19FACB6-2C8A-0891-535D-43698CEC508D}" dt="2025-04-23T18:40:54.507" v="810" actId="14100"/>
          <ac:picMkLst>
            <pc:docMk/>
            <pc:sldMk cId="1446280058" sldId="291"/>
            <ac:picMk id="8" creationId="{D4C456EC-91DD-8B9B-0646-CB6685FEE999}"/>
          </ac:picMkLst>
        </pc:picChg>
        <pc:picChg chg="add mod">
          <ac:chgData name="Guest User" userId="" providerId="Windows Live" clId="Web-{D19FACB6-2C8A-0891-535D-43698CEC508D}" dt="2025-04-23T18:41:12.867" v="815" actId="14100"/>
          <ac:picMkLst>
            <pc:docMk/>
            <pc:sldMk cId="1446280058" sldId="291"/>
            <ac:picMk id="10" creationId="{727DDE73-40E5-1BF7-59AE-D71194AA0715}"/>
          </ac:picMkLst>
        </pc:picChg>
      </pc:sldChg>
      <pc:sldChg chg="addSp delSp modSp new">
        <pc:chgData name="Guest User" userId="" providerId="Windows Live" clId="Web-{D19FACB6-2C8A-0891-535D-43698CEC508D}" dt="2025-04-23T18:50:21.027" v="841" actId="1076"/>
        <pc:sldMkLst>
          <pc:docMk/>
          <pc:sldMk cId="1869040972" sldId="292"/>
        </pc:sldMkLst>
        <pc:spChg chg="del">
          <ac:chgData name="Guest User" userId="" providerId="Windows Live" clId="Web-{D19FACB6-2C8A-0891-535D-43698CEC508D}" dt="2025-04-23T18:43:27.793" v="817"/>
          <ac:spMkLst>
            <pc:docMk/>
            <pc:sldMk cId="1869040972" sldId="292"/>
            <ac:spMk id="2" creationId="{9EC4D57E-0D8F-8A4A-C15D-60C3B17F4544}"/>
          </ac:spMkLst>
        </pc:spChg>
        <pc:spChg chg="mod">
          <ac:chgData name="Guest User" userId="" providerId="Windows Live" clId="Web-{D19FACB6-2C8A-0891-535D-43698CEC508D}" dt="2025-04-23T18:46:56.191" v="831" actId="14100"/>
          <ac:spMkLst>
            <pc:docMk/>
            <pc:sldMk cId="1869040972" sldId="292"/>
            <ac:spMk id="3" creationId="{E7A57CE1-9DC6-3F05-1665-E117B5A8C877}"/>
          </ac:spMkLst>
        </pc:spChg>
        <pc:picChg chg="add mod">
          <ac:chgData name="Guest User" userId="" providerId="Windows Live" clId="Web-{D19FACB6-2C8A-0891-535D-43698CEC508D}" dt="2025-04-23T18:50:21.027" v="841" actId="1076"/>
          <ac:picMkLst>
            <pc:docMk/>
            <pc:sldMk cId="1869040972" sldId="292"/>
            <ac:picMk id="4" creationId="{6A67C70E-7E8A-DF2F-F484-4AF0365C4C81}"/>
          </ac:picMkLst>
        </pc:picChg>
        <pc:picChg chg="add mod">
          <ac:chgData name="Guest User" userId="" providerId="Windows Live" clId="Web-{D19FACB6-2C8A-0891-535D-43698CEC508D}" dt="2025-04-23T18:49:40.978" v="834" actId="14100"/>
          <ac:picMkLst>
            <pc:docMk/>
            <pc:sldMk cId="1869040972" sldId="292"/>
            <ac:picMk id="6" creationId="{CC73834B-5837-9D68-4FE6-5F6DE265EEC3}"/>
          </ac:picMkLst>
        </pc:picChg>
        <pc:picChg chg="add">
          <ac:chgData name="Guest User" userId="" providerId="Windows Live" clId="Web-{D19FACB6-2C8A-0891-535D-43698CEC508D}" dt="2025-04-23T18:49:51.604" v="835"/>
          <ac:picMkLst>
            <pc:docMk/>
            <pc:sldMk cId="1869040972" sldId="292"/>
            <ac:picMk id="8" creationId="{2B4E49BC-1F8D-4E74-3FD0-D970A38523A6}"/>
          </ac:picMkLst>
        </pc:picChg>
        <pc:picChg chg="add mod">
          <ac:chgData name="Guest User" userId="" providerId="Windows Live" clId="Web-{D19FACB6-2C8A-0891-535D-43698CEC508D}" dt="2025-04-23T18:50:08.104" v="838" actId="1076"/>
          <ac:picMkLst>
            <pc:docMk/>
            <pc:sldMk cId="1869040972" sldId="292"/>
            <ac:picMk id="10" creationId="{F1A2D847-8388-82E3-5C69-DEDE58033DC1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51B862-E942-4B40-BF41-63CEC8E030E0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4BD82-10AB-4807-9FC8-0125F5591B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5505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51B862-E942-4B40-BF41-63CEC8E030E0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4BD82-10AB-4807-9FC8-0125F5591B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4883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51B862-E942-4B40-BF41-63CEC8E030E0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4BD82-10AB-4807-9FC8-0125F5591B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3441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51B862-E942-4B40-BF41-63CEC8E030E0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4BD82-10AB-4807-9FC8-0125F5591B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7090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51B862-E942-4B40-BF41-63CEC8E030E0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4BD82-10AB-4807-9FC8-0125F5591B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063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51B862-E942-4B40-BF41-63CEC8E030E0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4BD82-10AB-4807-9FC8-0125F5591B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2422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51B862-E942-4B40-BF41-63CEC8E030E0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4BD82-10AB-4807-9FC8-0125F5591B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7348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51B862-E942-4B40-BF41-63CEC8E030E0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4BD82-10AB-4807-9FC8-0125F5591B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2808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51B862-E942-4B40-BF41-63CEC8E030E0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4BD82-10AB-4807-9FC8-0125F5591B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4477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51B862-E942-4B40-BF41-63CEC8E030E0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4BD82-10AB-4807-9FC8-0125F5591B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4188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51B862-E942-4B40-BF41-63CEC8E030E0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4BD82-10AB-4807-9FC8-0125F5591B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2829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51B862-E942-4B40-BF41-63CEC8E030E0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44BD82-10AB-4807-9FC8-0125F5591B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196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1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eg"/><Relationship Id="rId5" Type="http://schemas.openxmlformats.org/officeDocument/2006/relationships/image" Target="../media/image23.png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jpeg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jpe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39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40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41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42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4.jpeg"/><Relationship Id="rId4" Type="http://schemas.openxmlformats.org/officeDocument/2006/relationships/image" Target="../media/image43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6.jpeg"/><Relationship Id="rId4" Type="http://schemas.openxmlformats.org/officeDocument/2006/relationships/image" Target="../media/image4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jpeg"/><Relationship Id="rId4" Type="http://schemas.openxmlformats.org/officeDocument/2006/relationships/image" Target="../media/image49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jpeg"/><Relationship Id="rId4" Type="http://schemas.openxmlformats.org/officeDocument/2006/relationships/image" Target="../media/image49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jpeg"/><Relationship Id="rId4" Type="http://schemas.openxmlformats.org/officeDocument/2006/relationships/image" Target="../media/image47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jpeg"/><Relationship Id="rId4" Type="http://schemas.openxmlformats.org/officeDocument/2006/relationships/image" Target="../media/image53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jpeg"/><Relationship Id="rId4" Type="http://schemas.openxmlformats.org/officeDocument/2006/relationships/image" Target="../media/image47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jpeg"/><Relationship Id="rId4" Type="http://schemas.openxmlformats.org/officeDocument/2006/relationships/image" Target="../media/image48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jpeg"/><Relationship Id="rId4" Type="http://schemas.openxmlformats.org/officeDocument/2006/relationships/image" Target="../media/image47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jpeg"/><Relationship Id="rId4" Type="http://schemas.openxmlformats.org/officeDocument/2006/relationships/image" Target="../media/image47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jpeg"/><Relationship Id="rId4" Type="http://schemas.openxmlformats.org/officeDocument/2006/relationships/image" Target="../media/image48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jpeg"/><Relationship Id="rId4" Type="http://schemas.openxmlformats.org/officeDocument/2006/relationships/image" Target="../media/image4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jpeg"/><Relationship Id="rId4" Type="http://schemas.openxmlformats.org/officeDocument/2006/relationships/image" Target="../media/image68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jpeg"/><Relationship Id="rId4" Type="http://schemas.openxmlformats.org/officeDocument/2006/relationships/image" Target="../media/image47.jpe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jpeg"/><Relationship Id="rId4" Type="http://schemas.openxmlformats.org/officeDocument/2006/relationships/image" Target="../media/image4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7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03BDB23-D46F-1987-63C9-81BAD775A7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9725" y="1204913"/>
            <a:ext cx="9144000" cy="2387600"/>
          </a:xfrm>
        </p:spPr>
        <p:txBody>
          <a:bodyPr>
            <a:normAutofit/>
          </a:bodyPr>
          <a:lstStyle/>
          <a:p>
            <a:r>
              <a:rPr lang="en-US" sz="4000" b="1"/>
              <a:t>Project Title</a:t>
            </a:r>
            <a:br>
              <a:rPr lang="en-US" sz="4000" b="1"/>
            </a:br>
            <a:r>
              <a:rPr lang="en-US" sz="4000" b="1"/>
              <a:t>Accounts Payables operations in Oracle ERP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BB6B6AB-205A-8A3E-8987-69C9AF3EE4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25"/>
            <a:ext cx="2143125" cy="2133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C31C4EB-5B35-04F6-D185-DD4CE3FAD7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8875" y="0"/>
            <a:ext cx="2143125" cy="21431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9E1718F-5F31-2C7B-77BC-6F36ACE301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16" y="5396657"/>
            <a:ext cx="2917083" cy="1642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949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32334E-8322-5BE1-B50A-47DA6C41DD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5143" y="416645"/>
            <a:ext cx="10098657" cy="576031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514350" indent="-514350">
              <a:buAutoNum type="arabicPeriod"/>
            </a:pPr>
            <a:r>
              <a:rPr lang="en-US" sz="2400">
                <a:ea typeface="+mn-lt"/>
                <a:cs typeface="+mn-lt"/>
              </a:rPr>
              <a:t>Click on Create Accounting Setup button.</a:t>
            </a:r>
          </a:p>
          <a:p>
            <a:pPr marL="514350" indent="-514350">
              <a:buAutoNum type="arabicPeriod"/>
            </a:pPr>
            <a:r>
              <a:rPr lang="en-US" sz="2400">
                <a:ea typeface="+mn-lt"/>
                <a:cs typeface="+mn-lt"/>
              </a:rPr>
              <a:t>Click on Add Another Row button and enter the newly created legal entity name and click on Next button.</a:t>
            </a:r>
          </a:p>
          <a:p>
            <a:pPr marL="514350" indent="-514350">
              <a:buAutoNum type="arabicPeriod"/>
            </a:pPr>
            <a:r>
              <a:rPr lang="en-US" sz="2400">
                <a:ea typeface="+mn-lt"/>
                <a:cs typeface="+mn-lt"/>
              </a:rPr>
              <a:t>Enter the Primary Ledger name as </a:t>
            </a:r>
            <a:r>
              <a:rPr lang="en-US" sz="2400" b="1">
                <a:solidFill>
                  <a:schemeClr val="accent5"/>
                </a:solidFill>
                <a:ea typeface="+mn-lt"/>
                <a:cs typeface="+mn-lt"/>
              </a:rPr>
              <a:t>Noon E-commerce</a:t>
            </a:r>
            <a:r>
              <a:rPr lang="en-US" sz="2400">
                <a:ea typeface="+mn-lt"/>
                <a:cs typeface="+mn-lt"/>
              </a:rPr>
              <a:t> , Chart of Accounts as </a:t>
            </a:r>
            <a:r>
              <a:rPr lang="en-US" sz="2400" b="1">
                <a:solidFill>
                  <a:schemeClr val="accent5"/>
                </a:solidFill>
                <a:ea typeface="+mn-lt"/>
                <a:cs typeface="+mn-lt"/>
              </a:rPr>
              <a:t>Noon.COA.S3</a:t>
            </a:r>
            <a:r>
              <a:rPr lang="en-US" sz="2400">
                <a:ea typeface="+mn-lt"/>
                <a:cs typeface="+mn-lt"/>
              </a:rPr>
              <a:t> , Accounting Calendar as</a:t>
            </a:r>
            <a:r>
              <a:rPr lang="en-US" sz="2400">
                <a:solidFill>
                  <a:schemeClr val="accent5"/>
                </a:solidFill>
                <a:ea typeface="+mn-lt"/>
                <a:cs typeface="+mn-lt"/>
              </a:rPr>
              <a:t> </a:t>
            </a:r>
            <a:r>
              <a:rPr lang="en-US" sz="2400" b="1">
                <a:solidFill>
                  <a:schemeClr val="accent5"/>
                </a:solidFill>
                <a:ea typeface="+mn-lt"/>
                <a:cs typeface="+mn-lt"/>
              </a:rPr>
              <a:t>NOON-Cal </a:t>
            </a:r>
            <a:r>
              <a:rPr lang="en-US" sz="2400">
                <a:ea typeface="+mn-lt"/>
                <a:cs typeface="+mn-lt"/>
              </a:rPr>
              <a:t>, Currency </a:t>
            </a:r>
            <a:r>
              <a:rPr lang="en-US" sz="2400" b="1">
                <a:solidFill>
                  <a:schemeClr val="accent5"/>
                </a:solidFill>
                <a:ea typeface="+mn-lt"/>
                <a:cs typeface="+mn-lt"/>
              </a:rPr>
              <a:t>EGP</a:t>
            </a:r>
            <a:r>
              <a:rPr lang="en-US" sz="2400">
                <a:ea typeface="+mn-lt"/>
                <a:cs typeface="+mn-lt"/>
              </a:rPr>
              <a:t> and Subledger Accounting as</a:t>
            </a:r>
            <a:r>
              <a:rPr lang="en-US" sz="2400">
                <a:solidFill>
                  <a:schemeClr val="accent5"/>
                </a:solidFill>
                <a:ea typeface="+mn-lt"/>
                <a:cs typeface="+mn-lt"/>
              </a:rPr>
              <a:t> </a:t>
            </a:r>
            <a:r>
              <a:rPr lang="en-US" sz="2400" b="1">
                <a:solidFill>
                  <a:schemeClr val="accent5"/>
                </a:solidFill>
                <a:ea typeface="+mn-lt"/>
                <a:cs typeface="+mn-lt"/>
              </a:rPr>
              <a:t>Standard Accrual</a:t>
            </a:r>
            <a:r>
              <a:rPr lang="en-US" sz="2400">
                <a:ea typeface="+mn-lt"/>
                <a:cs typeface="+mn-lt"/>
              </a:rPr>
              <a:t> Click on Next button then Finish.</a:t>
            </a:r>
            <a:endParaRPr lang="en-US" sz="2400">
              <a:ea typeface="Calibri" panose="020F0502020204030204"/>
              <a:cs typeface="Calibri" panose="020F0502020204030204"/>
            </a:endParaRP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B8258CE-12E3-5A55-7501-FDE57A941B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1946" y="2785793"/>
            <a:ext cx="10482712" cy="3888717"/>
          </a:xfrm>
          <a:prstGeom prst="rect">
            <a:avLst/>
          </a:prstGeom>
        </p:spPr>
      </p:pic>
      <p:pic>
        <p:nvPicPr>
          <p:cNvPr id="6" name="Picture 5" descr="A logo of a graduate cap and globe&#10;&#10;AI-generated content may be incorrect.">
            <a:extLst>
              <a:ext uri="{FF2B5EF4-FFF2-40B4-BE49-F238E27FC236}">
                <a16:creationId xmlns:a16="http://schemas.microsoft.com/office/drawing/2014/main" id="{C100DC19-05E0-EAFC-36F9-9E853C532A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7" y="-2715"/>
            <a:ext cx="1250020" cy="1242675"/>
          </a:xfrm>
          <a:prstGeom prst="rect">
            <a:avLst/>
          </a:prstGeom>
        </p:spPr>
      </p:pic>
      <p:pic>
        <p:nvPicPr>
          <p:cNvPr id="8" name="Picture 7" descr="A close-up of a logo&#10;&#10;AI-generated content may be incorrect.">
            <a:extLst>
              <a:ext uri="{FF2B5EF4-FFF2-40B4-BE49-F238E27FC236}">
                <a16:creationId xmlns:a16="http://schemas.microsoft.com/office/drawing/2014/main" id="{72765E47-FB0A-8186-F5A0-9EF3EAEB41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9490" y="-2256"/>
            <a:ext cx="1524898" cy="892295"/>
          </a:xfrm>
          <a:prstGeom prst="rect">
            <a:avLst/>
          </a:prstGeom>
        </p:spPr>
      </p:pic>
      <p:pic>
        <p:nvPicPr>
          <p:cNvPr id="10" name="Content Placeholder 5" descr="A black background with white text&#10;&#10;AI-generated content may be incorrect.">
            <a:extLst>
              <a:ext uri="{FF2B5EF4-FFF2-40B4-BE49-F238E27FC236}">
                <a16:creationId xmlns:a16="http://schemas.microsoft.com/office/drawing/2014/main" id="{44FF538A-8C33-15D7-648F-7953BCCD58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4" y="5642191"/>
            <a:ext cx="1764642" cy="1207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7805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8A5572-F9DD-E0E5-A14D-4E8DD68709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06115"/>
            <a:ext cx="10515600" cy="517084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>
                <a:ea typeface="Calibri" panose="020F0502020204030204"/>
                <a:cs typeface="Calibri" panose="020F0502020204030204"/>
              </a:rPr>
              <a:t>4-Add Operating Units</a:t>
            </a:r>
          </a:p>
          <a:p>
            <a:pPr>
              <a:buFont typeface="Wingdings" panose="020B0604020202020204" pitchFamily="34" charset="0"/>
              <a:buChar char="Ø"/>
            </a:pPr>
            <a:r>
              <a:rPr lang="en-US" sz="2400">
                <a:ea typeface="+mn-lt"/>
                <a:cs typeface="+mn-lt"/>
              </a:rPr>
              <a:t>Enter the required fields like name of Operating unit as</a:t>
            </a:r>
            <a:r>
              <a:rPr lang="en-US" sz="2400" b="1">
                <a:ea typeface="+mn-lt"/>
                <a:cs typeface="+mn-lt"/>
              </a:rPr>
              <a:t> </a:t>
            </a:r>
            <a:r>
              <a:rPr lang="en-US" sz="2400" b="1">
                <a:solidFill>
                  <a:schemeClr val="accent5"/>
                </a:solidFill>
                <a:ea typeface="+mn-lt"/>
                <a:cs typeface="+mn-lt"/>
              </a:rPr>
              <a:t>NOON-OU-S3</a:t>
            </a:r>
            <a:r>
              <a:rPr lang="en-US" sz="2400">
                <a:ea typeface="+mn-lt"/>
                <a:cs typeface="+mn-lt"/>
              </a:rPr>
              <a:t>, Business Group as </a:t>
            </a:r>
            <a:r>
              <a:rPr lang="en-US" sz="2400" b="1">
                <a:solidFill>
                  <a:schemeClr val="accent5"/>
                </a:solidFill>
                <a:ea typeface="+mn-lt"/>
                <a:cs typeface="+mn-lt"/>
              </a:rPr>
              <a:t>Vision Corporation</a:t>
            </a:r>
            <a:r>
              <a:rPr lang="en-US" sz="2400">
                <a:ea typeface="+mn-lt"/>
                <a:cs typeface="+mn-lt"/>
              </a:rPr>
              <a:t> , Default Legal Context as </a:t>
            </a:r>
            <a:r>
              <a:rPr lang="en-US" sz="2400" b="1">
                <a:solidFill>
                  <a:schemeClr val="accent5"/>
                </a:solidFill>
                <a:ea typeface="+mn-lt"/>
                <a:cs typeface="+mn-lt"/>
              </a:rPr>
              <a:t>Noon E-commerce</a:t>
            </a:r>
            <a:r>
              <a:rPr lang="en-US" sz="2400">
                <a:ea typeface="+mn-lt"/>
                <a:cs typeface="+mn-lt"/>
              </a:rPr>
              <a:t> and Click on Apply.</a:t>
            </a:r>
            <a:endParaRPr lang="en-US" sz="2400">
              <a:ea typeface="Calibri" panose="020F0502020204030204"/>
              <a:cs typeface="Calibri" panose="020F0502020204030204"/>
            </a:endParaRP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039B7CE-833B-A4CC-D6D8-AFA7BD977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0397" y="2491832"/>
            <a:ext cx="8883078" cy="4184563"/>
          </a:xfrm>
          <a:prstGeom prst="rect">
            <a:avLst/>
          </a:prstGeom>
        </p:spPr>
      </p:pic>
      <p:pic>
        <p:nvPicPr>
          <p:cNvPr id="6" name="Picture 5" descr="A logo of a graduate cap and globe&#10;&#10;AI-generated content may be incorrect.">
            <a:extLst>
              <a:ext uri="{FF2B5EF4-FFF2-40B4-BE49-F238E27FC236}">
                <a16:creationId xmlns:a16="http://schemas.microsoft.com/office/drawing/2014/main" id="{E5238F28-7E09-095C-F612-9F45AFDEA0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7" y="-2715"/>
            <a:ext cx="1106247" cy="1027015"/>
          </a:xfrm>
          <a:prstGeom prst="rect">
            <a:avLst/>
          </a:prstGeom>
        </p:spPr>
      </p:pic>
      <p:pic>
        <p:nvPicPr>
          <p:cNvPr id="8" name="Picture 7" descr="A close-up of a logo&#10;&#10;AI-generated content may be incorrect.">
            <a:extLst>
              <a:ext uri="{FF2B5EF4-FFF2-40B4-BE49-F238E27FC236}">
                <a16:creationId xmlns:a16="http://schemas.microsoft.com/office/drawing/2014/main" id="{D4C456EC-91DD-8B9B-0646-CB6685FEE9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2585" y="-2256"/>
            <a:ext cx="1625540" cy="1165463"/>
          </a:xfrm>
          <a:prstGeom prst="rect">
            <a:avLst/>
          </a:prstGeom>
        </p:spPr>
      </p:pic>
      <p:pic>
        <p:nvPicPr>
          <p:cNvPr id="10" name="Content Placeholder 5" descr="A black background with white text&#10;&#10;AI-generated content may be incorrect.">
            <a:extLst>
              <a:ext uri="{FF2B5EF4-FFF2-40B4-BE49-F238E27FC236}">
                <a16:creationId xmlns:a16="http://schemas.microsoft.com/office/drawing/2014/main" id="{727DDE73-40E5-1BF7-59AE-D71194AA07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" y="5254002"/>
            <a:ext cx="2411622" cy="1409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2800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A57CE1-9DC6-3F05-1665-E117B5A8C8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4" y="1178644"/>
            <a:ext cx="12168995" cy="4998319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Font typeface="Wingdings" panose="020B0604020202020204" pitchFamily="34" charset="0"/>
              <a:buChar char="v"/>
            </a:pPr>
            <a:r>
              <a:rPr lang="en-US" sz="2400" b="1">
                <a:ea typeface="+mn-lt"/>
                <a:cs typeface="+mn-lt"/>
              </a:rPr>
              <a:t>Click on Define Accounting Options button.</a:t>
            </a:r>
          </a:p>
          <a:p>
            <a:pPr>
              <a:buFont typeface="Wingdings" panose="020B0604020202020204" pitchFamily="34" charset="0"/>
              <a:buChar char="v"/>
            </a:pPr>
            <a:r>
              <a:rPr lang="en-US" sz="2400">
                <a:ea typeface="+mn-lt"/>
                <a:cs typeface="+mn-lt"/>
              </a:rPr>
              <a:t>Click on Balancing Segment Value Assignments and click on Update icon.</a:t>
            </a:r>
          </a:p>
          <a:p>
            <a:pPr>
              <a:buFont typeface="Wingdings" panose="020B0604020202020204" pitchFamily="34" charset="0"/>
              <a:buChar char="v"/>
            </a:pPr>
            <a:r>
              <a:rPr lang="en-US" sz="2400">
                <a:ea typeface="Calibri" panose="020F0502020204030204"/>
                <a:cs typeface="Calibri" panose="020F0502020204030204"/>
              </a:rPr>
              <a:t>Add Balancing Segment Values (</a:t>
            </a:r>
            <a:r>
              <a:rPr lang="en-US" sz="2400" b="1">
                <a:solidFill>
                  <a:schemeClr val="accent5"/>
                </a:solidFill>
                <a:ea typeface="Calibri" panose="020F0502020204030204"/>
                <a:cs typeface="Calibri" panose="020F0502020204030204"/>
              </a:rPr>
              <a:t>00001 Noon E-commerce,00002 Noon shipping and </a:t>
            </a:r>
            <a:r>
              <a:rPr lang="en-US" sz="2400" b="1" err="1">
                <a:solidFill>
                  <a:schemeClr val="accent5"/>
                </a:solidFill>
                <a:ea typeface="Calibri" panose="020F0502020204030204"/>
                <a:cs typeface="Calibri" panose="020F0502020204030204"/>
              </a:rPr>
              <a:t>fullfillment</a:t>
            </a:r>
            <a:r>
              <a:rPr lang="en-US" sz="2400" b="1">
                <a:solidFill>
                  <a:schemeClr val="accent5"/>
                </a:solidFill>
                <a:ea typeface="Calibri" panose="020F0502020204030204"/>
                <a:cs typeface="Calibri" panose="020F0502020204030204"/>
              </a:rPr>
              <a:t>, 00003 Noon Warehousing</a:t>
            </a:r>
            <a:r>
              <a:rPr lang="en-US" sz="2400">
                <a:ea typeface="Calibri" panose="020F0502020204030204"/>
                <a:cs typeface="Calibri" panose="020F0502020204030204"/>
              </a:rPr>
              <a:t>)</a:t>
            </a:r>
          </a:p>
        </p:txBody>
      </p:sp>
      <p:pic>
        <p:nvPicPr>
          <p:cNvPr id="6" name="Picture 5" descr="A logo of a graduate cap and globe&#10;&#10;AI-generated content may be incorrect.">
            <a:extLst>
              <a:ext uri="{FF2B5EF4-FFF2-40B4-BE49-F238E27FC236}">
                <a16:creationId xmlns:a16="http://schemas.microsoft.com/office/drawing/2014/main" id="{CC73834B-5837-9D68-4FE6-5F6DE265EE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7" y="-2715"/>
            <a:ext cx="1336284" cy="1027015"/>
          </a:xfrm>
          <a:prstGeom prst="rect">
            <a:avLst/>
          </a:prstGeom>
        </p:spPr>
      </p:pic>
      <p:pic>
        <p:nvPicPr>
          <p:cNvPr id="8" name="Picture 7" descr="A close-up of a logo&#10;&#10;AI-generated content may be incorrect.">
            <a:extLst>
              <a:ext uri="{FF2B5EF4-FFF2-40B4-BE49-F238E27FC236}">
                <a16:creationId xmlns:a16="http://schemas.microsoft.com/office/drawing/2014/main" id="{2B4E49BC-1F8D-4E74-3FD0-D970A38523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2585" y="-2256"/>
            <a:ext cx="1625540" cy="1165463"/>
          </a:xfrm>
          <a:prstGeom prst="rect">
            <a:avLst/>
          </a:prstGeom>
        </p:spPr>
      </p:pic>
      <p:pic>
        <p:nvPicPr>
          <p:cNvPr id="10" name="Content Placeholder 5" descr="A black background with white text&#10;&#10;AI-generated content may be incorrect.">
            <a:extLst>
              <a:ext uri="{FF2B5EF4-FFF2-40B4-BE49-F238E27FC236}">
                <a16:creationId xmlns:a16="http://schemas.microsoft.com/office/drawing/2014/main" id="{F1A2D847-8388-82E3-5C69-DEDE58033D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" y="5455285"/>
            <a:ext cx="1994679" cy="1409201"/>
          </a:xfrm>
          <a:prstGeom prst="rect">
            <a:avLst/>
          </a:prstGeom>
        </p:spPr>
      </p:pic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CD6388D-F320-48E5-7987-9502D2B338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32339" y="3287395"/>
            <a:ext cx="9115246" cy="3158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0409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A08DBE-5304-91DD-9A92-704F974BFD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709" y="1178643"/>
            <a:ext cx="11248845" cy="4983943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Font typeface="Wingdings" panose="020B0604020202020204" pitchFamily="34" charset="0"/>
              <a:buChar char="v"/>
            </a:pPr>
            <a:r>
              <a:rPr lang="en-US" sz="2400">
                <a:ea typeface="Calibri" panose="020F0502020204030204"/>
                <a:cs typeface="Calibri" panose="020F0502020204030204"/>
              </a:rPr>
              <a:t>Then Update The Other Accounting Setups as</a:t>
            </a:r>
            <a:r>
              <a:rPr lang="en-US" sz="2400" b="1">
                <a:solidFill>
                  <a:schemeClr val="accent5"/>
                </a:solidFill>
                <a:ea typeface="Calibri" panose="020F0502020204030204"/>
                <a:cs typeface="Calibri" panose="020F0502020204030204"/>
              </a:rPr>
              <a:t> Noon E-commerce</a:t>
            </a:r>
            <a:r>
              <a:rPr lang="en-US" sz="2400" b="1">
                <a:ea typeface="Calibri" panose="020F0502020204030204"/>
                <a:cs typeface="Calibri" panose="020F0502020204030204"/>
              </a:rPr>
              <a:t>, </a:t>
            </a:r>
            <a:r>
              <a:rPr lang="en-US" sz="2400" b="1">
                <a:solidFill>
                  <a:schemeClr val="accent5"/>
                </a:solidFill>
                <a:ea typeface="Calibri" panose="020F0502020204030204"/>
                <a:cs typeface="Calibri" panose="020F0502020204030204"/>
              </a:rPr>
              <a:t>Reporting Currencies</a:t>
            </a:r>
            <a:r>
              <a:rPr lang="en-US" sz="2400" b="1">
                <a:ea typeface="Calibri" panose="020F0502020204030204"/>
                <a:cs typeface="Calibri" panose="020F0502020204030204"/>
              </a:rPr>
              <a:t>, </a:t>
            </a:r>
            <a:r>
              <a:rPr lang="en-US" sz="2400" b="1">
                <a:solidFill>
                  <a:schemeClr val="accent5"/>
                </a:solidFill>
                <a:ea typeface="Calibri" panose="020F0502020204030204"/>
                <a:cs typeface="Calibri" panose="020F0502020204030204"/>
              </a:rPr>
              <a:t>Subledger Accounting Options</a:t>
            </a:r>
            <a:r>
              <a:rPr lang="en-US" sz="2400" b="1">
                <a:ea typeface="Calibri" panose="020F0502020204030204"/>
                <a:cs typeface="Calibri" panose="020F0502020204030204"/>
              </a:rPr>
              <a:t>,</a:t>
            </a:r>
            <a:r>
              <a:rPr lang="en-US" sz="2400" b="1">
                <a:solidFill>
                  <a:schemeClr val="accent5"/>
                </a:solidFill>
                <a:ea typeface="Calibri" panose="020F0502020204030204"/>
                <a:cs typeface="Calibri" panose="020F0502020204030204"/>
              </a:rPr>
              <a:t> Operating Units</a:t>
            </a:r>
            <a:r>
              <a:rPr lang="en-US" sz="2400" b="1">
                <a:ea typeface="Calibri" panose="020F0502020204030204"/>
                <a:cs typeface="Calibri" panose="020F0502020204030204"/>
              </a:rPr>
              <a:t> ,</a:t>
            </a:r>
            <a:r>
              <a:rPr lang="en-US" sz="2400" b="1">
                <a:solidFill>
                  <a:schemeClr val="accent5"/>
                </a:solidFill>
                <a:ea typeface="Calibri" panose="020F0502020204030204"/>
                <a:cs typeface="Calibri" panose="020F0502020204030204"/>
              </a:rPr>
              <a:t>Intercompany Accounts</a:t>
            </a:r>
            <a:r>
              <a:rPr lang="en-US" sz="2400">
                <a:ea typeface="Calibri" panose="020F0502020204030204"/>
                <a:cs typeface="Calibri" panose="020F0502020204030204"/>
              </a:rPr>
              <a:t> and </a:t>
            </a:r>
            <a:r>
              <a:rPr lang="en-US" sz="2400" b="1">
                <a:solidFill>
                  <a:schemeClr val="accent5"/>
                </a:solidFill>
                <a:ea typeface="Calibri" panose="020F0502020204030204"/>
                <a:cs typeface="Calibri" panose="020F0502020204030204"/>
              </a:rPr>
              <a:t>Sequencing</a:t>
            </a:r>
            <a:r>
              <a:rPr lang="en-US" sz="2400">
                <a:ea typeface="Calibri" panose="020F0502020204030204"/>
                <a:cs typeface="Calibri" panose="020F0502020204030204"/>
              </a:rPr>
              <a:t> and add the required information then change </a:t>
            </a:r>
            <a:r>
              <a:rPr lang="en-US" sz="2400">
                <a:ea typeface="+mn-lt"/>
                <a:cs typeface="+mn-lt"/>
              </a:rPr>
              <a:t>the status to complete and Apply.</a:t>
            </a:r>
          </a:p>
          <a:p>
            <a:pPr>
              <a:buFont typeface="Wingdings" panose="020B0604020202020204" pitchFamily="34" charset="0"/>
              <a:buChar char="v"/>
            </a:pPr>
            <a:r>
              <a:rPr lang="en-US" sz="2400">
                <a:ea typeface="+mn-lt"/>
                <a:cs typeface="+mn-lt"/>
              </a:rPr>
              <a:t>Check all the Setup step </a:t>
            </a:r>
          </a:p>
          <a:p>
            <a:pPr marL="0" indent="0">
              <a:buNone/>
            </a:pPr>
            <a:r>
              <a:rPr lang="en-US" sz="2400">
                <a:ea typeface="+mn-lt"/>
                <a:cs typeface="+mn-lt"/>
              </a:rPr>
              <a:t>    status are completed</a:t>
            </a:r>
          </a:p>
          <a:p>
            <a:pPr marL="0" indent="0">
              <a:buNone/>
            </a:pPr>
            <a:r>
              <a:rPr lang="en-US" sz="2400">
                <a:ea typeface="+mn-lt"/>
                <a:cs typeface="+mn-lt"/>
              </a:rPr>
              <a:t>    then Click on</a:t>
            </a:r>
            <a:r>
              <a:rPr lang="en-US" sz="2400">
                <a:solidFill>
                  <a:schemeClr val="accent6"/>
                </a:solidFill>
                <a:ea typeface="+mn-lt"/>
                <a:cs typeface="+mn-lt"/>
              </a:rPr>
              <a:t> </a:t>
            </a:r>
            <a:r>
              <a:rPr lang="en-US" sz="2400">
                <a:ea typeface="+mn-lt"/>
                <a:cs typeface="+mn-lt"/>
              </a:rPr>
              <a:t>Complete</a:t>
            </a:r>
            <a:r>
              <a:rPr lang="en-US" sz="2400">
                <a:solidFill>
                  <a:schemeClr val="accent6"/>
                </a:solidFill>
                <a:ea typeface="+mn-lt"/>
                <a:cs typeface="+mn-lt"/>
              </a:rPr>
              <a:t>.</a:t>
            </a:r>
            <a:endParaRPr lang="en-US" sz="2400">
              <a:solidFill>
                <a:schemeClr val="accent6"/>
              </a:solidFill>
              <a:ea typeface="Calibri" panose="020F0502020204030204"/>
              <a:cs typeface="Calibri" panose="020F0502020204030204"/>
            </a:endParaRPr>
          </a:p>
        </p:txBody>
      </p:sp>
      <p:pic>
        <p:nvPicPr>
          <p:cNvPr id="4" name="Picture 3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687B1F92-D80E-BF87-0224-4573D9A34E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3736" y="2431302"/>
            <a:ext cx="8338868" cy="4295775"/>
          </a:xfrm>
          <a:prstGeom prst="rect">
            <a:avLst/>
          </a:prstGeom>
        </p:spPr>
      </p:pic>
      <p:pic>
        <p:nvPicPr>
          <p:cNvPr id="6" name="Picture 5" descr="A logo of a graduate cap and globe&#10;&#10;AI-generated content may be incorrect.">
            <a:extLst>
              <a:ext uri="{FF2B5EF4-FFF2-40B4-BE49-F238E27FC236}">
                <a16:creationId xmlns:a16="http://schemas.microsoft.com/office/drawing/2014/main" id="{40FB0A7E-5CDC-413D-C5AC-983AB9DB7A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7" y="-2715"/>
            <a:ext cx="1106247" cy="1027015"/>
          </a:xfrm>
          <a:prstGeom prst="rect">
            <a:avLst/>
          </a:prstGeom>
        </p:spPr>
      </p:pic>
      <p:pic>
        <p:nvPicPr>
          <p:cNvPr id="8" name="Picture 7" descr="A close-up of a logo&#10;&#10;AI-generated content may be incorrect.">
            <a:extLst>
              <a:ext uri="{FF2B5EF4-FFF2-40B4-BE49-F238E27FC236}">
                <a16:creationId xmlns:a16="http://schemas.microsoft.com/office/drawing/2014/main" id="{A8CDDA43-D743-8453-0BE8-FF765B0C27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5792" y="-2256"/>
            <a:ext cx="1122333" cy="877917"/>
          </a:xfrm>
          <a:prstGeom prst="rect">
            <a:avLst/>
          </a:prstGeom>
        </p:spPr>
      </p:pic>
      <p:pic>
        <p:nvPicPr>
          <p:cNvPr id="10" name="Content Placeholder 5" descr="A black background with white text&#10;&#10;AI-generated content may be incorrect.">
            <a:extLst>
              <a:ext uri="{FF2B5EF4-FFF2-40B4-BE49-F238E27FC236}">
                <a16:creationId xmlns:a16="http://schemas.microsoft.com/office/drawing/2014/main" id="{9141E7CB-B684-025D-2C52-63E4C6061C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" y="5455285"/>
            <a:ext cx="1994679" cy="1409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1179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7F847-0D3C-1220-2F82-A986A1BD0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200" b="1" err="1">
                <a:ea typeface="Calibri Light"/>
                <a:cs typeface="Calibri Light"/>
              </a:rPr>
              <a:t>II.Defining</a:t>
            </a:r>
            <a:r>
              <a:rPr lang="en-US" sz="3200" b="1">
                <a:ea typeface="Calibri Light"/>
                <a:cs typeface="Calibri Light"/>
              </a:rPr>
              <a:t> User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414C8C-9C0F-854B-4925-DE264673C2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91861" y="1710607"/>
            <a:ext cx="5785448" cy="446635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400">
                <a:ea typeface="Calibri" panose="020F0502020204030204"/>
                <a:cs typeface="Calibri" panose="020F0502020204030204"/>
              </a:rPr>
              <a:t>1)Switch Responsibility to System Administrator.</a:t>
            </a:r>
            <a:endParaRPr lang="en-US" sz="240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BDA3688-5A1D-2D1E-216B-71E8E83F0C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27786" y="1710607"/>
            <a:ext cx="6259900" cy="514209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400">
                <a:ea typeface="Calibri"/>
                <a:cs typeface="Calibri"/>
              </a:rPr>
              <a:t>2) Security &gt;Responsibility&gt;Define.</a:t>
            </a:r>
          </a:p>
          <a:p>
            <a:r>
              <a:rPr lang="en-US" sz="2400">
                <a:ea typeface="Calibri"/>
                <a:cs typeface="Calibri"/>
              </a:rPr>
              <a:t>Create Responsibility.</a:t>
            </a:r>
          </a:p>
        </p:txBody>
      </p:sp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DB75C01-2215-05F7-8B1B-F1A69BFCF5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143" r="43920" b="22328"/>
          <a:stretch/>
        </p:blipFill>
        <p:spPr>
          <a:xfrm>
            <a:off x="5952227" y="2535178"/>
            <a:ext cx="6219083" cy="4197578"/>
          </a:xfrm>
          <a:prstGeom prst="rect">
            <a:avLst/>
          </a:prstGeom>
        </p:spPr>
      </p:pic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F9A2193-1B30-47B8-154A-51751E7CCE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200" y="2536076"/>
            <a:ext cx="5789224" cy="3654905"/>
          </a:xfrm>
          <a:prstGeom prst="rect">
            <a:avLst/>
          </a:prstGeom>
        </p:spPr>
      </p:pic>
      <p:pic>
        <p:nvPicPr>
          <p:cNvPr id="11" name="Picture 10" descr="A logo of a graduate cap and globe&#10;&#10;AI-generated content may be incorrect.">
            <a:extLst>
              <a:ext uri="{FF2B5EF4-FFF2-40B4-BE49-F238E27FC236}">
                <a16:creationId xmlns:a16="http://schemas.microsoft.com/office/drawing/2014/main" id="{F294D5C8-F2BA-1D7B-EF4C-0914532434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750" y="-2715"/>
            <a:ext cx="1868246" cy="1717128"/>
          </a:xfrm>
          <a:prstGeom prst="rect">
            <a:avLst/>
          </a:prstGeom>
        </p:spPr>
      </p:pic>
      <p:pic>
        <p:nvPicPr>
          <p:cNvPr id="13" name="Picture 12" descr="A close-up of a logo&#10;&#10;AI-generated content may be incorrect.">
            <a:extLst>
              <a:ext uri="{FF2B5EF4-FFF2-40B4-BE49-F238E27FC236}">
                <a16:creationId xmlns:a16="http://schemas.microsoft.com/office/drawing/2014/main" id="{868A4B72-BD2E-EB2C-4E01-F7A8AB77B7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1340" y="-2256"/>
            <a:ext cx="1596785" cy="1323615"/>
          </a:xfrm>
          <a:prstGeom prst="rect">
            <a:avLst/>
          </a:prstGeom>
        </p:spPr>
      </p:pic>
      <p:pic>
        <p:nvPicPr>
          <p:cNvPr id="15" name="Content Placeholder 5" descr="A black background with white text&#10;&#10;AI-generated content may be incorrect.">
            <a:extLst>
              <a:ext uri="{FF2B5EF4-FFF2-40B4-BE49-F238E27FC236}">
                <a16:creationId xmlns:a16="http://schemas.microsoft.com/office/drawing/2014/main" id="{D513DC16-B1C9-3A1E-226F-2DDCA5F72F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27" y="5900983"/>
            <a:ext cx="2023434" cy="109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7154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D57F5F-8741-B322-6A9C-DCBF39D797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4304"/>
            <a:ext cx="10515600" cy="478265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>
                <a:ea typeface="Calibri"/>
                <a:cs typeface="Calibri"/>
              </a:rPr>
              <a:t>3) Security&gt; User&gt; Define.</a:t>
            </a:r>
          </a:p>
          <a:p>
            <a:pPr marL="457200" indent="-457200"/>
            <a:r>
              <a:rPr lang="en-US" sz="2400">
                <a:ea typeface="Calibri"/>
                <a:cs typeface="Calibri"/>
              </a:rPr>
              <a:t>Add user Name </a:t>
            </a:r>
            <a:r>
              <a:rPr lang="en-US" sz="2400" b="1">
                <a:solidFill>
                  <a:schemeClr val="accent6">
                    <a:lumMod val="49000"/>
                  </a:schemeClr>
                </a:solidFill>
                <a:ea typeface="Calibri"/>
                <a:cs typeface="Calibri"/>
              </a:rPr>
              <a:t>NOON USER</a:t>
            </a:r>
          </a:p>
          <a:p>
            <a:pPr marL="457200" indent="-457200"/>
            <a:r>
              <a:rPr lang="en-US" sz="2400">
                <a:ea typeface="Calibri"/>
                <a:cs typeface="Calibri"/>
              </a:rPr>
              <a:t>Create New Password .</a:t>
            </a:r>
          </a:p>
          <a:p>
            <a:pPr marL="457200" indent="-457200"/>
            <a:r>
              <a:rPr lang="en-US" sz="2400">
                <a:ea typeface="Calibri"/>
                <a:cs typeface="Calibri"/>
              </a:rPr>
              <a:t>Add the Responsibilities.</a:t>
            </a:r>
          </a:p>
          <a:p>
            <a:pPr marL="0" indent="0">
              <a:buNone/>
            </a:pPr>
            <a:r>
              <a:rPr lang="en-US" sz="2400">
                <a:ea typeface="Calibri"/>
                <a:cs typeface="Calibri"/>
              </a:rPr>
              <a:t>Then Save.</a:t>
            </a:r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9621960-85F4-8E44-8473-E31C5DCBA56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773" r="44274" b="24009"/>
          <a:stretch/>
        </p:blipFill>
        <p:spPr>
          <a:xfrm>
            <a:off x="5190226" y="1715670"/>
            <a:ext cx="6794126" cy="4786931"/>
          </a:xfrm>
          <a:prstGeom prst="rect">
            <a:avLst/>
          </a:prstGeom>
        </p:spPr>
      </p:pic>
      <p:pic>
        <p:nvPicPr>
          <p:cNvPr id="7" name="Picture 6" descr="A logo of a graduate cap and globe&#10;&#10;AI-generated content may be incorrect.">
            <a:extLst>
              <a:ext uri="{FF2B5EF4-FFF2-40B4-BE49-F238E27FC236}">
                <a16:creationId xmlns:a16="http://schemas.microsoft.com/office/drawing/2014/main" id="{267E979F-C9E9-8E0D-65CE-F402C4078F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750" y="-2715"/>
            <a:ext cx="1508813" cy="1400827"/>
          </a:xfrm>
          <a:prstGeom prst="rect">
            <a:avLst/>
          </a:prstGeom>
        </p:spPr>
      </p:pic>
      <p:pic>
        <p:nvPicPr>
          <p:cNvPr id="9" name="Picture 8" descr="A close-up of a logo&#10;&#10;AI-generated content may be incorrect.">
            <a:extLst>
              <a:ext uri="{FF2B5EF4-FFF2-40B4-BE49-F238E27FC236}">
                <a16:creationId xmlns:a16="http://schemas.microsoft.com/office/drawing/2014/main" id="{6254A84E-A6AE-1612-6D0A-BBE147AD83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1340" y="-2256"/>
            <a:ext cx="1596785" cy="1323615"/>
          </a:xfrm>
          <a:prstGeom prst="rect">
            <a:avLst/>
          </a:prstGeom>
        </p:spPr>
      </p:pic>
      <p:pic>
        <p:nvPicPr>
          <p:cNvPr id="11" name="Content Placeholder 5" descr="A black background with white text&#10;&#10;AI-generated content may be incorrect.">
            <a:extLst>
              <a:ext uri="{FF2B5EF4-FFF2-40B4-BE49-F238E27FC236}">
                <a16:creationId xmlns:a16="http://schemas.microsoft.com/office/drawing/2014/main" id="{C4BD4527-B36B-42E5-8298-38F3EFCAAE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3" y="5354644"/>
            <a:ext cx="2483509" cy="1380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1460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64C89F-85E9-9FC6-0D38-976ACBA9E0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3748" y="919852"/>
            <a:ext cx="11694543" cy="502707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0" indent="-457200">
              <a:buFont typeface="Wingdings" panose="020B0604020202020204" pitchFamily="34" charset="0"/>
              <a:buChar char="ü"/>
            </a:pPr>
            <a:r>
              <a:rPr lang="en-US" sz="2400">
                <a:ea typeface="Calibri" panose="020F0502020204030204"/>
                <a:cs typeface="Calibri" panose="020F0502020204030204"/>
              </a:rPr>
              <a:t>Login to </a:t>
            </a:r>
            <a:r>
              <a:rPr lang="en-US" sz="2400" b="1">
                <a:solidFill>
                  <a:schemeClr val="accent6">
                    <a:lumMod val="49000"/>
                  </a:schemeClr>
                </a:solidFill>
                <a:ea typeface="Calibri" panose="020F0502020204030204"/>
                <a:cs typeface="Calibri" panose="020F0502020204030204"/>
              </a:rPr>
              <a:t>NOON USER.</a:t>
            </a:r>
          </a:p>
          <a:p>
            <a:pPr marL="457200" indent="-457200">
              <a:buFont typeface="Wingdings" panose="020B0604020202020204" pitchFamily="34" charset="0"/>
              <a:buChar char="ü"/>
            </a:pPr>
            <a:r>
              <a:rPr lang="en-US" sz="2400">
                <a:ea typeface="Calibri" panose="020F0502020204030204"/>
                <a:cs typeface="Calibri" panose="020F0502020204030204"/>
              </a:rPr>
              <a:t>Setup -&gt; Open/Close</a:t>
            </a:r>
          </a:p>
          <a:p>
            <a:pPr marL="457200" indent="-457200">
              <a:buFont typeface="Wingdings" panose="020B0604020202020204" pitchFamily="34" charset="0"/>
              <a:buChar char="ü"/>
            </a:pPr>
            <a:r>
              <a:rPr lang="en-US" sz="2400">
                <a:ea typeface="Calibri" panose="020F0502020204030204"/>
                <a:cs typeface="Calibri" panose="020F0502020204030204"/>
              </a:rPr>
              <a:t>Change status to any then click find and open.</a:t>
            </a: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517ACD1-7171-753B-E709-0BF69CC9D3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1292" y="2496987"/>
            <a:ext cx="5287454" cy="4178779"/>
          </a:xfrm>
          <a:prstGeom prst="rect">
            <a:avLst/>
          </a:prstGeom>
        </p:spPr>
      </p:pic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0815123-B9D9-EE15-01C1-42785D2CA1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8155" y="2500133"/>
            <a:ext cx="5403012" cy="4172490"/>
          </a:xfrm>
          <a:prstGeom prst="rect">
            <a:avLst/>
          </a:prstGeom>
        </p:spPr>
      </p:pic>
      <p:pic>
        <p:nvPicPr>
          <p:cNvPr id="7" name="Picture 6" descr="A logo of a graduate cap and globe&#10;&#10;AI-generated content may be incorrect.">
            <a:extLst>
              <a:ext uri="{FF2B5EF4-FFF2-40B4-BE49-F238E27FC236}">
                <a16:creationId xmlns:a16="http://schemas.microsoft.com/office/drawing/2014/main" id="{7E4FA3F1-0728-5229-E126-D089E09DEB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156" y="-2715"/>
            <a:ext cx="1106247" cy="926374"/>
          </a:xfrm>
          <a:prstGeom prst="rect">
            <a:avLst/>
          </a:prstGeom>
        </p:spPr>
      </p:pic>
      <p:pic>
        <p:nvPicPr>
          <p:cNvPr id="9" name="Picture 8" descr="A close-up of a logo&#10;&#10;AI-generated content may be incorrect.">
            <a:extLst>
              <a:ext uri="{FF2B5EF4-FFF2-40B4-BE49-F238E27FC236}">
                <a16:creationId xmlns:a16="http://schemas.microsoft.com/office/drawing/2014/main" id="{05B237EF-FE1A-5079-78A4-B609D5EE84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1340" y="-2256"/>
            <a:ext cx="1596785" cy="1323615"/>
          </a:xfrm>
          <a:prstGeom prst="rect">
            <a:avLst/>
          </a:prstGeom>
        </p:spPr>
      </p:pic>
      <p:pic>
        <p:nvPicPr>
          <p:cNvPr id="11" name="Content Placeholder 5" descr="A black background with white text&#10;&#10;AI-generated content may be incorrect.">
            <a:extLst>
              <a:ext uri="{FF2B5EF4-FFF2-40B4-BE49-F238E27FC236}">
                <a16:creationId xmlns:a16="http://schemas.microsoft.com/office/drawing/2014/main" id="{25816DFC-7388-D54A-0A43-B8A414843A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3" y="5555927"/>
            <a:ext cx="2124076" cy="1121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1691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BDFDF5-2250-D6E3-6B3B-8F98DB297C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2587" y="1981833"/>
            <a:ext cx="9291638" cy="3673212"/>
          </a:xfr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b="1" u="sng"/>
              <a:t>Oracle EBS Financials Modules:</a:t>
            </a:r>
          </a:p>
          <a:p>
            <a:pPr marL="0" indent="0">
              <a:buNone/>
            </a:pPr>
            <a:r>
              <a:rPr lang="en-US" sz="4000" b="1"/>
              <a:t>1-General Ledger (GL)</a:t>
            </a:r>
            <a:endParaRPr lang="en-US" sz="4000" b="1">
              <a:ea typeface="Calibri"/>
              <a:cs typeface="Calibri"/>
            </a:endParaRPr>
          </a:p>
          <a:p>
            <a:pPr marL="0" indent="0">
              <a:buNone/>
            </a:pPr>
            <a:endParaRPr lang="en-US" sz="4000" b="1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sz="4000" b="1">
                <a:solidFill>
                  <a:schemeClr val="tx1"/>
                </a:solidFill>
              </a:rPr>
              <a:t>3-Fixed Assets </a:t>
            </a:r>
            <a:endParaRPr lang="en-US" sz="4000" b="1">
              <a:solidFill>
                <a:schemeClr val="tx1"/>
              </a:solidFill>
              <a:ea typeface="Calibri"/>
              <a:cs typeface="Calibri"/>
            </a:endParaRPr>
          </a:p>
          <a:p>
            <a:pPr marL="0" indent="0">
              <a:buNone/>
            </a:pPr>
            <a:r>
              <a:rPr lang="en-US" sz="4000" b="1">
                <a:solidFill>
                  <a:schemeClr val="tx1"/>
                </a:solidFill>
              </a:rPr>
              <a:t>4-Cash Management(CM)</a:t>
            </a:r>
            <a:endParaRPr lang="en-US" sz="4000" b="1">
              <a:solidFill>
                <a:schemeClr val="tx1"/>
              </a:solidFill>
              <a:ea typeface="Calibri"/>
              <a:cs typeface="Calibri"/>
            </a:endParaRPr>
          </a:p>
          <a:p>
            <a:pPr marL="0" indent="0">
              <a:buNone/>
            </a:pPr>
            <a:endParaRPr lang="en-US" sz="4000" b="1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80B08B-45F7-1B78-B03A-31EE997E38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1791"/>
            <a:ext cx="1652586" cy="1645241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EB3E0A6-BEAC-0B31-F230-98E32831B9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5311512"/>
            <a:ext cx="2886075" cy="162486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79161FE-AF72-1B52-BAAA-503D651A836C}"/>
              </a:ext>
            </a:extLst>
          </p:cNvPr>
          <p:cNvSpPr/>
          <p:nvPr/>
        </p:nvSpPr>
        <p:spPr>
          <a:xfrm>
            <a:off x="1738312" y="3266375"/>
            <a:ext cx="5472113" cy="763809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b="1">
                <a:solidFill>
                  <a:schemeClr val="tx1"/>
                </a:solidFill>
              </a:rPr>
              <a:t>2-Account Payables (AP)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1E5EDA3-0A1D-1E15-E874-D832CCF0C9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1724" y="66674"/>
            <a:ext cx="2143125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5664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A824B3-691D-5353-84A5-0686739A57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2082" y="1624644"/>
            <a:ext cx="9982199" cy="3956050"/>
          </a:xfrm>
        </p:spPr>
        <p:txBody>
          <a:bodyPr>
            <a:normAutofit/>
          </a:bodyPr>
          <a:lstStyle/>
          <a:p>
            <a:r>
              <a:rPr lang="en-US" sz="4000" b="1" u="sng"/>
              <a:t>Objective</a:t>
            </a:r>
          </a:p>
          <a:p>
            <a:pPr marL="0" indent="0">
              <a:buNone/>
            </a:pPr>
            <a:r>
              <a:rPr lang="en-US" sz="4000"/>
              <a:t>To enable the user to manage the lifecycle of Account payables , including create supplier , do invoice , payments , do reports and perform period closing tasks in the Account Payables  module.</a:t>
            </a:r>
            <a:endParaRPr lang="en-US" sz="4000" b="1" u="sng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A05BFF-0F14-08ED-F802-FFFAB780DC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07" y="-20597"/>
            <a:ext cx="1652586" cy="1645241"/>
          </a:xfrm>
          <a:prstGeom prst="rect">
            <a:avLst/>
          </a:prstGeom>
        </p:spPr>
      </p:pic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02CC1D2C-2FC9-E31E-959B-230396382B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25" y="5364532"/>
            <a:ext cx="2886075" cy="162486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9373D8C-05C6-5675-39E9-CE17CC313F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8874" y="31791"/>
            <a:ext cx="2143125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8381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3FD08-5231-FD8F-A95A-D302E6AF83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b="1" u="sng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ED21DB-5517-5854-393F-BB5DABDF11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07" y="1838325"/>
            <a:ext cx="12056268" cy="4987884"/>
          </a:xfrm>
        </p:spPr>
        <p:txBody>
          <a:bodyPr/>
          <a:lstStyle/>
          <a:p>
            <a:pPr algn="ctr"/>
            <a:r>
              <a:rPr lang="en-US" b="1"/>
              <a:t>Account Payables Life cycle in oracle </a:t>
            </a:r>
            <a:r>
              <a:rPr lang="en-US"/>
              <a:t>:-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ED5DBD-1704-7C13-1827-F9DE83FD31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07" y="-20597"/>
            <a:ext cx="1652586" cy="16452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FA8E651-E7DC-F85B-8DE3-B8059A01E7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8874" y="31791"/>
            <a:ext cx="2143125" cy="2143125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D0A9A7A-0B0C-C137-31B6-FB58CAD2C9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25" y="5364532"/>
            <a:ext cx="2886075" cy="162486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8CD3F7F-4D75-C78F-BBB2-9473B247E743}"/>
              </a:ext>
            </a:extLst>
          </p:cNvPr>
          <p:cNvSpPr/>
          <p:nvPr/>
        </p:nvSpPr>
        <p:spPr>
          <a:xfrm>
            <a:off x="123825" y="2652104"/>
            <a:ext cx="1724025" cy="628650"/>
          </a:xfrm>
          <a:prstGeom prst="rect">
            <a:avLst/>
          </a:prstGeom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Inventory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6090E04-6520-FD10-3AC5-9136FF51A500}"/>
              </a:ext>
            </a:extLst>
          </p:cNvPr>
          <p:cNvSpPr/>
          <p:nvPr/>
        </p:nvSpPr>
        <p:spPr>
          <a:xfrm>
            <a:off x="2478883" y="2669937"/>
            <a:ext cx="1940717" cy="628650"/>
          </a:xfrm>
          <a:prstGeom prst="rect">
            <a:avLst/>
          </a:prstGeom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AP Responsibility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D679B55-FDB6-6210-36AF-FBC5D08FA4F2}"/>
              </a:ext>
            </a:extLst>
          </p:cNvPr>
          <p:cNvCxnSpPr>
            <a:cxnSpLocks/>
          </p:cNvCxnSpPr>
          <p:nvPr/>
        </p:nvCxnSpPr>
        <p:spPr>
          <a:xfrm>
            <a:off x="4500563" y="2980108"/>
            <a:ext cx="6143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D41C14F5-6B05-730D-189C-E1144B611554}"/>
              </a:ext>
            </a:extLst>
          </p:cNvPr>
          <p:cNvSpPr/>
          <p:nvPr/>
        </p:nvSpPr>
        <p:spPr>
          <a:xfrm>
            <a:off x="5139928" y="2665783"/>
            <a:ext cx="1724025" cy="628650"/>
          </a:xfrm>
          <a:prstGeom prst="rect">
            <a:avLst/>
          </a:prstGeom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AP Setup 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88AA497-7696-6696-66E0-6A8E068BF933}"/>
              </a:ext>
            </a:extLst>
          </p:cNvPr>
          <p:cNvCxnSpPr>
            <a:cxnSpLocks/>
          </p:cNvCxnSpPr>
          <p:nvPr/>
        </p:nvCxnSpPr>
        <p:spPr>
          <a:xfrm>
            <a:off x="6863953" y="2969366"/>
            <a:ext cx="6143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0B1FB0D6-C56E-0FC7-C96F-AC15D0B9584D}"/>
              </a:ext>
            </a:extLst>
          </p:cNvPr>
          <p:cNvSpPr/>
          <p:nvPr/>
        </p:nvSpPr>
        <p:spPr>
          <a:xfrm>
            <a:off x="7515224" y="2652104"/>
            <a:ext cx="1724025" cy="628650"/>
          </a:xfrm>
          <a:prstGeom prst="rect">
            <a:avLst/>
          </a:prstGeom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Create Supplier 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0B3BFD1-D05E-6EAB-1890-F6ECFFFA1D4A}"/>
              </a:ext>
            </a:extLst>
          </p:cNvPr>
          <p:cNvCxnSpPr>
            <a:cxnSpLocks/>
          </p:cNvCxnSpPr>
          <p:nvPr/>
        </p:nvCxnSpPr>
        <p:spPr>
          <a:xfrm>
            <a:off x="9239249" y="2966429"/>
            <a:ext cx="6143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3D4CE5E0-57EE-1657-CC90-42BAC91C4CD8}"/>
              </a:ext>
            </a:extLst>
          </p:cNvPr>
          <p:cNvSpPr/>
          <p:nvPr/>
        </p:nvSpPr>
        <p:spPr>
          <a:xfrm>
            <a:off x="9890520" y="2665783"/>
            <a:ext cx="1724025" cy="628650"/>
          </a:xfrm>
          <a:prstGeom prst="rect">
            <a:avLst/>
          </a:prstGeom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Make invoice  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40A1157-5E66-A97E-64DF-0E8A3C8FF5BF}"/>
              </a:ext>
            </a:extLst>
          </p:cNvPr>
          <p:cNvCxnSpPr>
            <a:cxnSpLocks/>
          </p:cNvCxnSpPr>
          <p:nvPr/>
        </p:nvCxnSpPr>
        <p:spPr>
          <a:xfrm>
            <a:off x="1847850" y="2966429"/>
            <a:ext cx="6143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ACFBCFF-0BA7-A21B-E772-C3C176759146}"/>
              </a:ext>
            </a:extLst>
          </p:cNvPr>
          <p:cNvCxnSpPr>
            <a:cxnSpLocks/>
          </p:cNvCxnSpPr>
          <p:nvPr/>
        </p:nvCxnSpPr>
        <p:spPr>
          <a:xfrm>
            <a:off x="10752532" y="3294433"/>
            <a:ext cx="0" cy="4584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00424F25-0EF0-7FDC-125A-4C271AD59BA8}"/>
              </a:ext>
            </a:extLst>
          </p:cNvPr>
          <p:cNvSpPr/>
          <p:nvPr/>
        </p:nvSpPr>
        <p:spPr>
          <a:xfrm>
            <a:off x="9680970" y="3780209"/>
            <a:ext cx="2143123" cy="628650"/>
          </a:xfrm>
          <a:prstGeom prst="rect">
            <a:avLst/>
          </a:prstGeom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Invoice Payments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715B5B7-D3F6-A3EA-BE22-53CABF620E83}"/>
              </a:ext>
            </a:extLst>
          </p:cNvPr>
          <p:cNvCxnSpPr>
            <a:cxnSpLocks/>
          </p:cNvCxnSpPr>
          <p:nvPr/>
        </p:nvCxnSpPr>
        <p:spPr>
          <a:xfrm>
            <a:off x="10722763" y="4408859"/>
            <a:ext cx="0" cy="4584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02DE0AF7-5C35-EB18-B4CB-EAEBBD1828BF}"/>
              </a:ext>
            </a:extLst>
          </p:cNvPr>
          <p:cNvSpPr/>
          <p:nvPr/>
        </p:nvSpPr>
        <p:spPr>
          <a:xfrm>
            <a:off x="9569057" y="4913498"/>
            <a:ext cx="2499118" cy="628650"/>
          </a:xfrm>
          <a:prstGeom prst="rect">
            <a:avLst/>
          </a:prstGeom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Period close activities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2757AA6-C0B1-33DE-B966-351CC2DF5587}"/>
              </a:ext>
            </a:extLst>
          </p:cNvPr>
          <p:cNvCxnSpPr>
            <a:cxnSpLocks/>
          </p:cNvCxnSpPr>
          <p:nvPr/>
        </p:nvCxnSpPr>
        <p:spPr>
          <a:xfrm>
            <a:off x="10722763" y="5542148"/>
            <a:ext cx="0" cy="4584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13D000EA-C699-9DB5-B7F6-C69AD999A4F8}"/>
              </a:ext>
            </a:extLst>
          </p:cNvPr>
          <p:cNvSpPr/>
          <p:nvPr/>
        </p:nvSpPr>
        <p:spPr>
          <a:xfrm>
            <a:off x="9569057" y="6033015"/>
            <a:ext cx="2499118" cy="628650"/>
          </a:xfrm>
          <a:prstGeom prst="rect">
            <a:avLst/>
          </a:prstGeom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Month end close periods </a:t>
            </a:r>
          </a:p>
        </p:txBody>
      </p:sp>
    </p:spTree>
    <p:extLst>
      <p:ext uri="{BB962C8B-B14F-4D97-AF65-F5344CB8AC3E}">
        <p14:creationId xmlns:p14="http://schemas.microsoft.com/office/powerpoint/2010/main" val="2279641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1C2088-12B2-19D7-4241-CB713D5A9D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83516" y="2281238"/>
            <a:ext cx="9144000" cy="2387600"/>
          </a:xfrm>
        </p:spPr>
        <p:txBody>
          <a:bodyPr>
            <a:normAutofit/>
          </a:bodyPr>
          <a:lstStyle/>
          <a:p>
            <a:pPr algn="l"/>
            <a:r>
              <a:rPr lang="en-US" sz="4000" b="1" u="sng"/>
              <a:t>Track </a:t>
            </a:r>
            <a:r>
              <a:rPr lang="en-US" sz="4000" b="1"/>
              <a:t>: Oracle Digital Accounting Specialist</a:t>
            </a:r>
            <a:br>
              <a:rPr lang="en-US" sz="4000" b="1"/>
            </a:br>
            <a:br>
              <a:rPr lang="en-US" sz="4000" b="1"/>
            </a:br>
            <a:r>
              <a:rPr lang="en-US" sz="4000" b="1" u="sng"/>
              <a:t>Group Code </a:t>
            </a:r>
            <a:r>
              <a:rPr lang="en-US" sz="4000" b="1"/>
              <a:t>: NXT26_ONL2_ERP4_S3</a:t>
            </a:r>
            <a:br>
              <a:rPr lang="en-US" sz="4000" b="1"/>
            </a:br>
            <a:endParaRPr lang="en-US" sz="4000" b="1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86C683-AE60-A605-2338-F5DD4947F6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563"/>
            <a:ext cx="2143125" cy="2133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E8BF05E-C1CF-0A86-1C39-F5D6FC6077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8875" y="0"/>
            <a:ext cx="2143125" cy="21431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352A7CA-33C4-8C21-1276-3A1514D550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16" y="5349875"/>
            <a:ext cx="2917083" cy="1642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1730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A44462-D0F7-1B47-C149-E237FA368B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999" y="250031"/>
            <a:ext cx="10515600" cy="1325563"/>
          </a:xfrm>
        </p:spPr>
        <p:txBody>
          <a:bodyPr/>
          <a:lstStyle/>
          <a:p>
            <a:r>
              <a:rPr lang="en-US" b="1"/>
              <a:t>1- Accounts payables Responsibility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50AEF0-105B-A230-9069-BE7C7D9975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6224" y="1615599"/>
            <a:ext cx="10315575" cy="1117600"/>
          </a:xfrm>
        </p:spPr>
        <p:txBody>
          <a:bodyPr/>
          <a:lstStyle/>
          <a:p>
            <a:r>
              <a:rPr lang="en-US"/>
              <a:t>Switch to System </a:t>
            </a:r>
            <a:r>
              <a:rPr lang="en-US" err="1"/>
              <a:t>Adminstrator</a:t>
            </a:r>
            <a:r>
              <a:rPr lang="en-US"/>
              <a:t> </a:t>
            </a:r>
            <a:r>
              <a:rPr lang="en-US" err="1"/>
              <a:t>Responsipiliy</a:t>
            </a:r>
            <a:endParaRPr lang="en-US"/>
          </a:p>
          <a:p>
            <a:pPr marL="0" indent="0">
              <a:buNone/>
            </a:pPr>
            <a:r>
              <a:rPr lang="en-US"/>
              <a:t>   1. N:- File &gt;Switch Responsibility &gt; System </a:t>
            </a:r>
            <a:r>
              <a:rPr lang="en-US" err="1"/>
              <a:t>Adminstrator</a:t>
            </a:r>
            <a:endParaRPr lang="en-US"/>
          </a:p>
          <a:p>
            <a:pPr marL="0" indent="0">
              <a:buNone/>
            </a:pPr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1F8651-EB17-EBE7-06FF-029FD3A837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791"/>
            <a:ext cx="1652586" cy="16452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E5C3BBF-C0C4-08EC-7205-A6338A593E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8875" y="0"/>
            <a:ext cx="2143125" cy="21431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73EE892-2144-EA97-6A0E-FF800645FF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2189" y="2609850"/>
            <a:ext cx="5059759" cy="4076700"/>
          </a:xfrm>
          <a:prstGeom prst="rect">
            <a:avLst/>
          </a:prstGeom>
        </p:spPr>
      </p:pic>
      <p:pic>
        <p:nvPicPr>
          <p:cNvPr id="8" name="Content Placeholder 5">
            <a:extLst>
              <a:ext uri="{FF2B5EF4-FFF2-40B4-BE49-F238E27FC236}">
                <a16:creationId xmlns:a16="http://schemas.microsoft.com/office/drawing/2014/main" id="{F20ABFDB-E208-B84E-DCFB-6DFB9964FE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25" y="5364532"/>
            <a:ext cx="2886075" cy="1624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3975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DEC2F2-F6C3-0A2C-7C3C-AA255B6D65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2581" y="-571120"/>
            <a:ext cx="7765257" cy="2873375"/>
          </a:xfrm>
        </p:spPr>
        <p:txBody>
          <a:bodyPr>
            <a:normAutofit/>
          </a:bodyPr>
          <a:lstStyle/>
          <a:p>
            <a:r>
              <a:rPr lang="en-US" sz="2000" b="1"/>
              <a:t>2. N : Security &gt; Responsibility &gt;Define </a:t>
            </a:r>
            <a:br>
              <a:rPr lang="en-US" sz="2000" b="1"/>
            </a:br>
            <a:r>
              <a:rPr lang="en-US" sz="2000" b="1"/>
              <a:t>3.  Enter </a:t>
            </a:r>
            <a:r>
              <a:rPr lang="en-US" sz="2000" b="1" err="1"/>
              <a:t>Responsipility</a:t>
            </a:r>
            <a:r>
              <a:rPr lang="en-US" sz="2000" b="1"/>
              <a:t> Name ,Data Group , Dates , </a:t>
            </a:r>
            <a:r>
              <a:rPr lang="en-US" sz="2000" b="1" err="1"/>
              <a:t>Menue</a:t>
            </a:r>
            <a:r>
              <a:rPr lang="en-US" sz="2000" b="1"/>
              <a:t> .</a:t>
            </a:r>
            <a:br>
              <a:rPr lang="en-US" sz="2000" b="1"/>
            </a:br>
            <a:r>
              <a:rPr lang="en-US" sz="2000" b="1"/>
              <a:t>4. Attach the </a:t>
            </a:r>
            <a:r>
              <a:rPr lang="en-US" sz="2000" b="1" err="1"/>
              <a:t>Responsipility</a:t>
            </a:r>
            <a:r>
              <a:rPr lang="en-US" sz="2000" b="1"/>
              <a:t> to NOON USER </a:t>
            </a:r>
            <a:br>
              <a:rPr lang="en-US" sz="2000" b="1"/>
            </a:br>
            <a:r>
              <a:rPr lang="en-US" sz="2000" b="1"/>
              <a:t>    N: Security &gt;User&gt;Define </a:t>
            </a:r>
            <a:br>
              <a:rPr lang="en-US" sz="2000" b="1"/>
            </a:br>
            <a:r>
              <a:rPr lang="en-US" sz="2000" b="1"/>
              <a:t>5. Save your work and close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607D95B-9A87-F4EE-25FE-FD173072AD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470" y="1699344"/>
            <a:ext cx="5340687" cy="4015656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644A239-114C-2907-45C2-25308C14B1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07" y="-20597"/>
            <a:ext cx="1652586" cy="164524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C800706-DC10-D3AD-1E1E-F850FCF6EC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8874" y="31791"/>
            <a:ext cx="2143125" cy="2143125"/>
          </a:xfrm>
          <a:prstGeom prst="rect">
            <a:avLst/>
          </a:prstGeom>
        </p:spPr>
      </p:pic>
      <p:pic>
        <p:nvPicPr>
          <p:cNvPr id="8" name="Content Placeholder 5">
            <a:extLst>
              <a:ext uri="{FF2B5EF4-FFF2-40B4-BE49-F238E27FC236}">
                <a16:creationId xmlns:a16="http://schemas.microsoft.com/office/drawing/2014/main" id="{E6DFD57E-805A-5E26-B6A2-46D4246B8606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07" y="5531776"/>
            <a:ext cx="2585022" cy="1455368"/>
          </a:xfrm>
          <a:prstGeom prst="rect">
            <a:avLst/>
          </a:prstGeom>
        </p:spPr>
      </p:pic>
      <p:pic>
        <p:nvPicPr>
          <p:cNvPr id="9" name="Content Placeholder 7">
            <a:extLst>
              <a:ext uri="{FF2B5EF4-FFF2-40B4-BE49-F238E27FC236}">
                <a16:creationId xmlns:a16="http://schemas.microsoft.com/office/drawing/2014/main" id="{1475BBF7-398C-C708-1869-5BC6314D41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5501" y="1699344"/>
            <a:ext cx="5182001" cy="390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5069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EBCA7-5878-375B-D300-1B23CAD10B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9750" y="601834"/>
            <a:ext cx="10382250" cy="1988966"/>
          </a:xfrm>
        </p:spPr>
        <p:txBody>
          <a:bodyPr>
            <a:normAutofit fontScale="90000"/>
          </a:bodyPr>
          <a:lstStyle/>
          <a:p>
            <a:r>
              <a:rPr lang="en-US" sz="2800" b="1"/>
              <a:t>7. Define Values </a:t>
            </a:r>
            <a:br>
              <a:rPr lang="en-US" sz="2800" b="1"/>
            </a:br>
            <a:r>
              <a:rPr lang="en-US" sz="2800" b="1"/>
              <a:t>   N:- Profile &gt;System</a:t>
            </a:r>
            <a:br>
              <a:rPr lang="en-US" sz="2800" b="1"/>
            </a:br>
            <a:r>
              <a:rPr lang="en-US" sz="2800" b="1"/>
              <a:t>8. Enter profile as %</a:t>
            </a:r>
            <a:r>
              <a:rPr lang="en-US" sz="2800" b="1" err="1"/>
              <a:t>gl%led</a:t>
            </a:r>
            <a:r>
              <a:rPr lang="en-US" sz="2800" b="1"/>
              <a:t>%</a:t>
            </a:r>
            <a:br>
              <a:rPr lang="en-US" sz="2800" b="1"/>
            </a:br>
            <a:r>
              <a:rPr lang="en-US" sz="2800" b="1"/>
              <a:t>9. Click on find </a:t>
            </a:r>
            <a:br>
              <a:rPr lang="en-US" sz="2800" b="1"/>
            </a:br>
            <a:r>
              <a:rPr lang="en-US" sz="2800" b="1"/>
              <a:t>10. Enter Application as payables </a:t>
            </a:r>
            <a:br>
              <a:rPr lang="en-US" sz="2800" b="1"/>
            </a:br>
            <a:r>
              <a:rPr lang="en-US" sz="2800" b="1"/>
              <a:t>11. </a:t>
            </a:r>
            <a:r>
              <a:rPr lang="en-US" sz="2800" b="1" err="1"/>
              <a:t>Responsipility</a:t>
            </a:r>
            <a:r>
              <a:rPr lang="en-US" sz="2800" b="1"/>
              <a:t> as NOON –AP</a:t>
            </a:r>
            <a:br>
              <a:rPr lang="en-US" sz="2800" b="1"/>
            </a:br>
            <a:r>
              <a:rPr lang="en-US" sz="2800" b="1"/>
              <a:t>12. Click find  </a:t>
            </a:r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30BDCCCE-040A-0AA8-7FD5-129F6CF82A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8075" y="2835922"/>
            <a:ext cx="8391525" cy="3681321"/>
          </a:xfrm>
        </p:spPr>
      </p:pic>
      <p:pic>
        <p:nvPicPr>
          <p:cNvPr id="4" name="Content Placeholder 5">
            <a:extLst>
              <a:ext uri="{FF2B5EF4-FFF2-40B4-BE49-F238E27FC236}">
                <a16:creationId xmlns:a16="http://schemas.microsoft.com/office/drawing/2014/main" id="{E06E46BF-F2EA-D31B-A1FE-E86E8A2564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3825" y="5443735"/>
            <a:ext cx="2886075" cy="162486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1699B43-ADDC-4756-13F0-3B7FA91108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447"/>
            <a:ext cx="1652586" cy="164524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899FC14-232B-C3E9-47A7-E20F65CF82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8875" y="0"/>
            <a:ext cx="2143125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4142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55A542-9C47-359E-088F-58F083AE7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4493" y="633710"/>
            <a:ext cx="7767638" cy="1724025"/>
          </a:xfrm>
        </p:spPr>
        <p:txBody>
          <a:bodyPr>
            <a:normAutofit/>
          </a:bodyPr>
          <a:lstStyle/>
          <a:p>
            <a:r>
              <a:rPr lang="en-US" sz="2800" b="1"/>
              <a:t>13. Enter Profile as %MO%OP%</a:t>
            </a:r>
            <a:br>
              <a:rPr lang="en-US" sz="2800" b="1"/>
            </a:br>
            <a:r>
              <a:rPr lang="en-US" sz="2800" b="1"/>
              <a:t>14.cliclk on find </a:t>
            </a:r>
            <a:br>
              <a:rPr lang="en-US" sz="2800" b="1"/>
            </a:br>
            <a:r>
              <a:rPr lang="en-US" sz="2800" b="1"/>
              <a:t>15. Enter the MO Operating Unit at </a:t>
            </a:r>
            <a:r>
              <a:rPr lang="en-US" sz="2800" b="1" err="1"/>
              <a:t>Reponsipility</a:t>
            </a:r>
            <a:r>
              <a:rPr lang="en-US" sz="2800" b="1"/>
              <a:t> Level as NOON-OU-S3 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43A5FCE-9B74-AECC-1D55-F51F7EA7AE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1274" y="2425900"/>
            <a:ext cx="9496425" cy="4148732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6C55E31-C86A-B51C-2118-47B48C9702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07" y="112915"/>
            <a:ext cx="1652586" cy="16452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DFD5036-3073-FF4E-AC9E-6F4206FEC3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6968" y="0"/>
            <a:ext cx="2143125" cy="2143125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CA1D009-B821-FF18-D755-0DD8AE98D8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0500" y="5411859"/>
            <a:ext cx="2886075" cy="1624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1755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3C0CE8-207A-C99F-E24F-FFE41F59A8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7500"/>
            <a:ext cx="10515600" cy="1325563"/>
          </a:xfrm>
        </p:spPr>
        <p:txBody>
          <a:bodyPr/>
          <a:lstStyle/>
          <a:p>
            <a:pPr algn="ctr"/>
            <a:r>
              <a:rPr lang="en-US" b="1"/>
              <a:t>2-Oracle Payables Set 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D38189-2B6D-BF71-9948-2139401B67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1.Options </a:t>
            </a:r>
          </a:p>
          <a:p>
            <a:pPr marL="514350" indent="-514350">
              <a:buAutoNum type="alphaLcPeriod"/>
            </a:pPr>
            <a:r>
              <a:rPr lang="en-US"/>
              <a:t>Financial Options </a:t>
            </a:r>
          </a:p>
          <a:p>
            <a:pPr marL="514350" indent="-514350">
              <a:buAutoNum type="alphaLcPeriod"/>
            </a:pPr>
            <a:r>
              <a:rPr lang="en-US"/>
              <a:t>Payables Options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A8DBB0-B96F-8A17-B9E6-6FB6188D2D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2915"/>
            <a:ext cx="1652586" cy="16452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00CCB10-5BFE-1454-BBFC-FC3358946D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8874" y="31791"/>
            <a:ext cx="2143125" cy="2143125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8FC2FE2-B2AE-F214-2A9C-B753A9A772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64532"/>
            <a:ext cx="2886075" cy="162486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18CC09C-3F73-9DBF-A579-2AB6A4FF0A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6075" y="1824701"/>
            <a:ext cx="5170325" cy="4702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63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5305B3-FAF3-BB0C-49AA-5BC35C2910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6637" y="550835"/>
            <a:ext cx="11470481" cy="1566955"/>
          </a:xfrm>
        </p:spPr>
        <p:txBody>
          <a:bodyPr>
            <a:normAutofit fontScale="90000"/>
          </a:bodyPr>
          <a:lstStyle/>
          <a:p>
            <a:r>
              <a:rPr lang="en-US" sz="3100" b="1"/>
              <a:t>a. </a:t>
            </a:r>
            <a:r>
              <a:rPr lang="en-US" sz="3100" b="1" err="1"/>
              <a:t>Financal</a:t>
            </a:r>
            <a:r>
              <a:rPr lang="en-US" sz="3100" b="1"/>
              <a:t> Options </a:t>
            </a:r>
            <a:br>
              <a:rPr lang="en-US" sz="4000" b="1"/>
            </a:br>
            <a:r>
              <a:rPr lang="en-US" sz="2200" b="1"/>
              <a:t>   -  Setup &gt; Options &gt; Financial Options</a:t>
            </a:r>
            <a:br>
              <a:rPr lang="en-US" sz="2200" b="1"/>
            </a:br>
            <a:r>
              <a:rPr lang="en-US" sz="2200" b="1"/>
              <a:t>   -  Financial options include :- </a:t>
            </a:r>
            <a:br>
              <a:rPr lang="en-US" sz="2200" b="1"/>
            </a:br>
            <a:r>
              <a:rPr lang="en-US" sz="2200" b="1"/>
              <a:t>      Accounting -Supplier, Purchasing - Encumbrance-Tax -Human Resources</a:t>
            </a:r>
            <a:br>
              <a:rPr lang="en-US" sz="2000"/>
            </a:br>
            <a:br>
              <a:rPr lang="en-US" b="1"/>
            </a:br>
            <a:endParaRPr lang="en-US" b="1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D73D309-C95C-0560-D9F4-2F9CF2978F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039" y="1480196"/>
            <a:ext cx="5174455" cy="4361106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2937B3E-7227-94E4-7584-37EF17E250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26" y="10384"/>
            <a:ext cx="1476374" cy="14698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B946BFA-33A2-8F10-6D03-356D7FC820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8875" y="46791"/>
            <a:ext cx="2143125" cy="2143125"/>
          </a:xfrm>
          <a:prstGeom prst="rect">
            <a:avLst/>
          </a:prstGeom>
        </p:spPr>
      </p:pic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89933DCC-CD11-6978-245A-60516ECAAE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0013" y="5377804"/>
            <a:ext cx="2886075" cy="162486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26509E4-9B33-60A1-90D0-D5761AF1C5B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7035" y="1685872"/>
            <a:ext cx="5876926" cy="4026211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83AFBF7C-1ED0-E80F-E82B-51D2224692C6}"/>
              </a:ext>
            </a:extLst>
          </p:cNvPr>
          <p:cNvSpPr txBox="1">
            <a:spLocks/>
          </p:cNvSpPr>
          <p:nvPr/>
        </p:nvSpPr>
        <p:spPr>
          <a:xfrm>
            <a:off x="6893721" y="5712083"/>
            <a:ext cx="4145754" cy="14350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b="1"/>
              <a:t>Click Find </a:t>
            </a:r>
          </a:p>
          <a:p>
            <a:r>
              <a:rPr lang="en-US" sz="2000" b="1"/>
              <a:t>to link and define our operating unit </a:t>
            </a:r>
          </a:p>
          <a:p>
            <a:r>
              <a:rPr lang="en-US" sz="2000" b="1"/>
              <a:t> </a:t>
            </a:r>
            <a:br>
              <a:rPr lang="en-US" sz="2000" b="1"/>
            </a:br>
            <a:endParaRPr lang="en-US" sz="2000" b="1"/>
          </a:p>
        </p:txBody>
      </p:sp>
    </p:spTree>
    <p:extLst>
      <p:ext uri="{BB962C8B-B14F-4D97-AF65-F5344CB8AC3E}">
        <p14:creationId xmlns:p14="http://schemas.microsoft.com/office/powerpoint/2010/main" val="29628950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6A88C-9768-4312-EF55-7B6BFF5090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6375" y="806343"/>
            <a:ext cx="11484106" cy="1736832"/>
          </a:xfrm>
        </p:spPr>
        <p:txBody>
          <a:bodyPr>
            <a:noAutofit/>
          </a:bodyPr>
          <a:lstStyle/>
          <a:p>
            <a:r>
              <a:rPr lang="en-US" sz="2800" b="1"/>
              <a:t>1-Accounting Financial Options</a:t>
            </a:r>
            <a:br>
              <a:rPr lang="en-US" sz="2800" b="1"/>
            </a:br>
            <a:r>
              <a:rPr lang="en-US" sz="2800" b="1"/>
              <a:t>  . Future period is one .</a:t>
            </a:r>
            <a:br>
              <a:rPr lang="en-US" sz="2800" b="1"/>
            </a:br>
            <a:r>
              <a:rPr lang="en-US" sz="2800" b="1"/>
              <a:t>  .  Assign GL Accounts :-</a:t>
            </a:r>
            <a:br>
              <a:rPr lang="en-US" sz="2800" b="1"/>
            </a:br>
            <a:r>
              <a:rPr lang="en-US" sz="2800" b="1"/>
              <a:t>     Liability , prepayment ,Discount Taken accounts .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6D656FD-1A20-4870-35D3-9240431A3B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7122" y="2425700"/>
            <a:ext cx="6227955" cy="4351338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5915119-903C-3ABB-2891-6579DABD9A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1437"/>
            <a:ext cx="1476374" cy="14698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1BE9EA4-F576-A490-87DA-9391D6F3DB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6825" y="71120"/>
            <a:ext cx="2143125" cy="2143125"/>
          </a:xfrm>
          <a:prstGeom prst="rect">
            <a:avLst/>
          </a:prstGeom>
        </p:spPr>
      </p:pic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066DCFC0-E5A7-0496-1336-E226852DEA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6" y="5364532"/>
            <a:ext cx="2886075" cy="1624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6566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1935DA-CD96-C22C-E50A-1CD5C8F7E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9738" y="716817"/>
            <a:ext cx="7027986" cy="827332"/>
          </a:xfrm>
        </p:spPr>
        <p:txBody>
          <a:bodyPr>
            <a:noAutofit/>
          </a:bodyPr>
          <a:lstStyle/>
          <a:p>
            <a:r>
              <a:rPr lang="en-US" sz="3200">
                <a:ea typeface="+mj-lt"/>
                <a:cs typeface="+mj-lt"/>
              </a:rPr>
              <a:t>2-You need to choose an inventory organization if you use </a:t>
            </a:r>
            <a:r>
              <a:rPr lang="en-US" sz="3200" err="1">
                <a:ea typeface="+mj-lt"/>
                <a:cs typeface="+mj-lt"/>
              </a:rPr>
              <a:t>Purchasing.You</a:t>
            </a:r>
            <a:r>
              <a:rPr lang="en-US" sz="3200">
                <a:ea typeface="+mj-lt"/>
                <a:cs typeface="+mj-lt"/>
              </a:rPr>
              <a:t> need to choose an inventory organization if you use Purchasing.</a:t>
            </a:r>
            <a:endParaRPr lang="en-US" sz="1800">
              <a:ea typeface="Calibri Light"/>
              <a:cs typeface="Calibri Light"/>
            </a:endParaRPr>
          </a:p>
        </p:txBody>
      </p:sp>
      <p:pic>
        <p:nvPicPr>
          <p:cNvPr id="4" name="Content Placeholder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0C409E4-1051-C8D8-35D4-C780155FB3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77388" y="2206625"/>
            <a:ext cx="6456824" cy="4351338"/>
          </a:xfrm>
        </p:spPr>
      </p:pic>
      <p:pic>
        <p:nvPicPr>
          <p:cNvPr id="6" name="Picture 5" descr="A close-up of a logo&#10;&#10;AI-generated content may be incorrect.">
            <a:extLst>
              <a:ext uri="{FF2B5EF4-FFF2-40B4-BE49-F238E27FC236}">
                <a16:creationId xmlns:a16="http://schemas.microsoft.com/office/drawing/2014/main" id="{CD169374-4622-79FA-6D91-EB1ADFC7F9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4671" y="2735"/>
            <a:ext cx="2143125" cy="2143125"/>
          </a:xfrm>
          <a:prstGeom prst="rect">
            <a:avLst/>
          </a:prstGeom>
        </p:spPr>
      </p:pic>
      <p:pic>
        <p:nvPicPr>
          <p:cNvPr id="8" name="Picture 7" descr="A logo of a global education&#10;&#10;AI-generated content may be incorrect.">
            <a:extLst>
              <a:ext uri="{FF2B5EF4-FFF2-40B4-BE49-F238E27FC236}">
                <a16:creationId xmlns:a16="http://schemas.microsoft.com/office/drawing/2014/main" id="{1EF35B82-562C-4BCD-E9E3-32EC1009B6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1437"/>
            <a:ext cx="1476374" cy="1469812"/>
          </a:xfrm>
          <a:prstGeom prst="rect">
            <a:avLst/>
          </a:prstGeom>
        </p:spPr>
      </p:pic>
      <p:pic>
        <p:nvPicPr>
          <p:cNvPr id="10" name="Content Placeholder 5" descr="A black background with white text&#10;&#10;AI-generated content may be incorrect.">
            <a:extLst>
              <a:ext uri="{FF2B5EF4-FFF2-40B4-BE49-F238E27FC236}">
                <a16:creationId xmlns:a16="http://schemas.microsoft.com/office/drawing/2014/main" id="{071D1A50-1402-81BA-934E-B2D5D2EABE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6" y="5364532"/>
            <a:ext cx="2886075" cy="1624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9248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A09EC-6377-9CD5-CB4D-C74755A44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5257" y="854982"/>
            <a:ext cx="7946572" cy="302967"/>
          </a:xfrm>
        </p:spPr>
        <p:txBody>
          <a:bodyPr>
            <a:normAutofit fontScale="90000"/>
          </a:bodyPr>
          <a:lstStyle/>
          <a:p>
            <a:endParaRPr lang="en-US">
              <a:ea typeface="Calibri Light"/>
              <a:cs typeface="Calibri Light"/>
            </a:endParaRPr>
          </a:p>
        </p:txBody>
      </p:sp>
      <p:pic>
        <p:nvPicPr>
          <p:cNvPr id="4" name="Content Placeholder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2162B08-D7EC-730D-EDE8-FDF5DD1317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14381" y="1535537"/>
            <a:ext cx="4704526" cy="3958793"/>
          </a:xfrm>
        </p:spPr>
      </p:pic>
      <p:pic>
        <p:nvPicPr>
          <p:cNvPr id="6" name="Picture 5" descr="A logo of a global education&#10;&#10;AI-generated content may be incorrect.">
            <a:extLst>
              <a:ext uri="{FF2B5EF4-FFF2-40B4-BE49-F238E27FC236}">
                <a16:creationId xmlns:a16="http://schemas.microsoft.com/office/drawing/2014/main" id="{43C6576F-0EAD-7586-6C77-48637871D2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486" y="-4763"/>
            <a:ext cx="1137708" cy="1145257"/>
          </a:xfrm>
          <a:prstGeom prst="rect">
            <a:avLst/>
          </a:prstGeom>
        </p:spPr>
      </p:pic>
      <p:pic>
        <p:nvPicPr>
          <p:cNvPr id="8" name="Picture 7" descr="A close-up of a logo&#10;&#10;AI-generated content may be incorrect.">
            <a:extLst>
              <a:ext uri="{FF2B5EF4-FFF2-40B4-BE49-F238E27FC236}">
                <a16:creationId xmlns:a16="http://schemas.microsoft.com/office/drawing/2014/main" id="{76006832-0A5E-1021-D967-7255D4747E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2492" y="564"/>
            <a:ext cx="1564570" cy="1536348"/>
          </a:xfrm>
          <a:prstGeom prst="rect">
            <a:avLst/>
          </a:prstGeom>
        </p:spPr>
      </p:pic>
      <p:pic>
        <p:nvPicPr>
          <p:cNvPr id="10" name="Content Placeholder 5" descr="A black background with white text&#10;&#10;AI-generated content may be incorrect.">
            <a:extLst>
              <a:ext uri="{FF2B5EF4-FFF2-40B4-BE49-F238E27FC236}">
                <a16:creationId xmlns:a16="http://schemas.microsoft.com/office/drawing/2014/main" id="{409E1AED-7FFB-2F36-7671-98D9DCD84B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4" y="5717310"/>
            <a:ext cx="2208742" cy="1145084"/>
          </a:xfrm>
          <a:prstGeom prst="rect">
            <a:avLst/>
          </a:prstGeom>
        </p:spPr>
      </p:pic>
      <p:pic>
        <p:nvPicPr>
          <p:cNvPr id="11" name="Picture 1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A64105B-FB4F-CE31-222E-8F176D3159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2493" y="1718874"/>
            <a:ext cx="5440137" cy="3958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2212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E914F-1826-A27E-2E79-3729CBE16D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8625" y="193954"/>
            <a:ext cx="8121953" cy="1080497"/>
          </a:xfrm>
        </p:spPr>
        <p:txBody>
          <a:bodyPr>
            <a:normAutofit/>
          </a:bodyPr>
          <a:lstStyle/>
          <a:p>
            <a:br>
              <a:rPr lang="en-US" sz="2400">
                <a:latin typeface="Calibri"/>
                <a:ea typeface="Calibri Light"/>
                <a:cs typeface="Calibri Light"/>
              </a:rPr>
            </a:br>
            <a:br>
              <a:rPr lang="en-US" sz="2400">
                <a:latin typeface="Calibri"/>
                <a:ea typeface="Calibri Light"/>
                <a:cs typeface="Calibri Light"/>
              </a:rPr>
            </a:br>
            <a:endParaRPr lang="en-US" sz="2400">
              <a:latin typeface="Calibri"/>
              <a:ea typeface="Calibri Light"/>
              <a:cs typeface="Calibri Light"/>
            </a:endParaRPr>
          </a:p>
          <a:p>
            <a:endParaRPr lang="en-US">
              <a:ea typeface="Calibri Light"/>
              <a:cs typeface="Calibri Light"/>
            </a:endParaRPr>
          </a:p>
        </p:txBody>
      </p:sp>
      <p:pic>
        <p:nvPicPr>
          <p:cNvPr id="8" name="Content Placeholder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4D3EF66-16CB-9AD6-76E0-D879517A9D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48965" y="1331737"/>
            <a:ext cx="6672725" cy="4831115"/>
          </a:xfrm>
        </p:spPr>
      </p:pic>
      <p:pic>
        <p:nvPicPr>
          <p:cNvPr id="5" name="Picture 4" descr="A logo of a global education&#10;&#10;AI-generated content may be incorrect.">
            <a:extLst>
              <a:ext uri="{FF2B5EF4-FFF2-40B4-BE49-F238E27FC236}">
                <a16:creationId xmlns:a16="http://schemas.microsoft.com/office/drawing/2014/main" id="{C2A40ECB-77CE-3C10-0E73-B78F6EC7F3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3" y="-921"/>
            <a:ext cx="1116941" cy="1096002"/>
          </a:xfrm>
          <a:prstGeom prst="rect">
            <a:avLst/>
          </a:prstGeom>
        </p:spPr>
      </p:pic>
      <p:pic>
        <p:nvPicPr>
          <p:cNvPr id="7" name="Content Placeholder 5" descr="A black background with white text&#10;&#10;AI-generated content may be incorrect.">
            <a:extLst>
              <a:ext uri="{FF2B5EF4-FFF2-40B4-BE49-F238E27FC236}">
                <a16:creationId xmlns:a16="http://schemas.microsoft.com/office/drawing/2014/main" id="{7B29E15D-CB56-C625-B934-C43B3B07B7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25" y="5519754"/>
            <a:ext cx="2561520" cy="1342639"/>
          </a:xfrm>
          <a:prstGeom prst="rect">
            <a:avLst/>
          </a:prstGeom>
        </p:spPr>
      </p:pic>
      <p:pic>
        <p:nvPicPr>
          <p:cNvPr id="6" name="Picture 5" descr="A close-up of a logo&#10;&#10;AI-generated content may be incorrect.">
            <a:extLst>
              <a:ext uri="{FF2B5EF4-FFF2-40B4-BE49-F238E27FC236}">
                <a16:creationId xmlns:a16="http://schemas.microsoft.com/office/drawing/2014/main" id="{A15A562B-F193-92E9-AE73-8E712EAC53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6258" y="-767"/>
            <a:ext cx="1668674" cy="171180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3E1EB27-8D9C-06DB-089E-AF4A6C25E3B5}"/>
              </a:ext>
            </a:extLst>
          </p:cNvPr>
          <p:cNvSpPr txBox="1"/>
          <p:nvPr/>
        </p:nvSpPr>
        <p:spPr>
          <a:xfrm>
            <a:off x="1475117" y="310551"/>
            <a:ext cx="7128294" cy="80021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>
                <a:ea typeface="Calibri"/>
                <a:cs typeface="Calibri"/>
              </a:rPr>
              <a:t>B- Payables options</a:t>
            </a:r>
            <a:r>
              <a:rPr lang="en-US" sz="2400">
                <a:ea typeface="Calibri"/>
                <a:cs typeface="Calibri"/>
              </a:rPr>
              <a:t>​</a:t>
            </a:r>
            <a:br>
              <a:rPr lang="en-US" sz="2200">
                <a:ea typeface="Calibri"/>
                <a:cs typeface="Calibri"/>
              </a:rPr>
            </a:br>
            <a:r>
              <a:rPr lang="en-US" sz="2200">
                <a:ea typeface="Calibri"/>
                <a:cs typeface="Calibri"/>
              </a:rPr>
              <a:t>1-Setup &gt; Options &gt; Payables Options​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7216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25BD10-74FF-F7F7-0FDE-023392DAD8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2587" y="1677032"/>
            <a:ext cx="10277475" cy="3904618"/>
          </a:xfrm>
        </p:spPr>
        <p:txBody>
          <a:bodyPr>
            <a:normAutofit fontScale="90000"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b="1" u="sng"/>
              <a:t>Group Members:</a:t>
            </a:r>
            <a:br>
              <a:rPr lang="en-US" b="1" u="sng"/>
            </a:br>
            <a:br>
              <a:rPr lang="en-US" b="1"/>
            </a:br>
            <a:r>
              <a:rPr lang="en-US" b="1"/>
              <a:t>1- Lamia Sinwan Salah El-Dein </a:t>
            </a:r>
            <a:br>
              <a:rPr lang="en-US" b="1"/>
            </a:br>
            <a:r>
              <a:rPr lang="en-US" b="1"/>
              <a:t>2- Farida Mohamed </a:t>
            </a:r>
            <a:r>
              <a:rPr lang="en-US" b="1" err="1"/>
              <a:t>Eid</a:t>
            </a:r>
            <a:r>
              <a:rPr lang="en-US" b="1"/>
              <a:t>  </a:t>
            </a:r>
            <a:br>
              <a:rPr lang="en-US" b="1"/>
            </a:br>
            <a:r>
              <a:rPr lang="en-US" b="1"/>
              <a:t>3- </a:t>
            </a:r>
            <a:r>
              <a:rPr lang="en-US" b="1" err="1"/>
              <a:t>Jumana</a:t>
            </a:r>
            <a:r>
              <a:rPr lang="en-US" b="1"/>
              <a:t> Mohamed Ashraf</a:t>
            </a:r>
            <a:br>
              <a:rPr lang="en-US" b="1"/>
            </a:br>
            <a:r>
              <a:rPr lang="en-US" b="1"/>
              <a:t>4-Dina </a:t>
            </a:r>
            <a:br>
              <a:rPr lang="en-US" b="1"/>
            </a:br>
            <a:r>
              <a:rPr lang="en-US" b="1"/>
              <a:t>5-Mohamed </a:t>
            </a:r>
            <a:r>
              <a:rPr lang="en-US" b="1" err="1"/>
              <a:t>Maged</a:t>
            </a:r>
            <a:r>
              <a:rPr lang="en-US" b="1"/>
              <a:t> </a:t>
            </a:r>
            <a:br>
              <a:rPr lang="en-US" b="1"/>
            </a:br>
            <a:r>
              <a:rPr lang="en-US" b="1"/>
              <a:t>6-Mohamed Mahmoud </a:t>
            </a:r>
            <a:br>
              <a:rPr lang="en-US" b="1"/>
            </a:br>
            <a:br>
              <a:rPr lang="en-US" sz="4000" b="1"/>
            </a:br>
            <a:br>
              <a:rPr lang="en-US" sz="4000" b="1"/>
            </a:br>
            <a:r>
              <a:rPr lang="en-US" sz="4000" b="1"/>
              <a:t> 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94DCD17-8725-2C02-391A-A47BB9DD55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5311512"/>
            <a:ext cx="2886075" cy="162486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3B7154F-1124-E2A9-CD33-9ECD320268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1791"/>
            <a:ext cx="1652586" cy="16452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6E0847F-8FAC-6393-938F-A64E792B3B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3150" y="-146031"/>
            <a:ext cx="2143125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5812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1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1DE0C67-EC20-4D72-2326-0FB10854085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01593" y="1878221"/>
            <a:ext cx="5925742" cy="4478337"/>
          </a:xfrm>
        </p:spPr>
      </p:pic>
      <p:pic>
        <p:nvPicPr>
          <p:cNvPr id="6" name="Picture 5" descr="A logo of a global education&#10;&#10;AI-generated content may be incorrect.">
            <a:extLst>
              <a:ext uri="{FF2B5EF4-FFF2-40B4-BE49-F238E27FC236}">
                <a16:creationId xmlns:a16="http://schemas.microsoft.com/office/drawing/2014/main" id="{ADF6C5DF-21BA-32DB-C98D-DC6AA7292F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3" y="-921"/>
            <a:ext cx="1116941" cy="1096002"/>
          </a:xfrm>
          <a:prstGeom prst="rect">
            <a:avLst/>
          </a:prstGeom>
        </p:spPr>
      </p:pic>
      <p:pic>
        <p:nvPicPr>
          <p:cNvPr id="10" name="Picture 9" descr="A close-up of a logo&#10;&#10;AI-generated content may be incorrect.">
            <a:extLst>
              <a:ext uri="{FF2B5EF4-FFF2-40B4-BE49-F238E27FC236}">
                <a16:creationId xmlns:a16="http://schemas.microsoft.com/office/drawing/2014/main" id="{E3FEEDBF-6411-2100-844A-7968EDD4AD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6258" y="-767"/>
            <a:ext cx="1680219" cy="1527078"/>
          </a:xfrm>
          <a:prstGeom prst="rect">
            <a:avLst/>
          </a:prstGeom>
        </p:spPr>
      </p:pic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5EF7492-0CA9-04DA-72B9-AC5075F702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62465" y="1724984"/>
            <a:ext cx="5929221" cy="476828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>
                <a:ea typeface="Calibri" panose="020F0502020204030204"/>
                <a:cs typeface="Calibri" panose="020F0502020204030204"/>
              </a:rPr>
              <a:t>-Currency payable options:</a:t>
            </a:r>
          </a:p>
          <a:p>
            <a:pPr>
              <a:buFont typeface="Wingdings" panose="020B0604020202020204" pitchFamily="34" charset="0"/>
              <a:buChar char="ü"/>
            </a:pPr>
            <a:r>
              <a:rPr lang="en-US" sz="2400">
                <a:solidFill>
                  <a:schemeClr val="bg2">
                    <a:lumMod val="49000"/>
                  </a:schemeClr>
                </a:solidFill>
                <a:ea typeface="Calibri"/>
                <a:cs typeface="Calibri"/>
              </a:rPr>
              <a:t>Use Multiple currencies.</a:t>
            </a:r>
            <a:endParaRPr lang="en-US">
              <a:solidFill>
                <a:schemeClr val="bg2">
                  <a:lumMod val="49000"/>
                </a:schemeClr>
              </a:solidFill>
              <a:ea typeface="Calibri"/>
              <a:cs typeface="Calibri"/>
            </a:endParaRPr>
          </a:p>
          <a:p>
            <a:pPr>
              <a:buFont typeface="Wingdings" panose="020B0604020202020204" pitchFamily="34" charset="0"/>
              <a:buChar char="ü"/>
            </a:pPr>
            <a:r>
              <a:rPr lang="en-US" sz="2400">
                <a:solidFill>
                  <a:schemeClr val="bg2">
                    <a:lumMod val="49000"/>
                  </a:schemeClr>
                </a:solidFill>
                <a:ea typeface="Calibri"/>
                <a:cs typeface="Calibri"/>
              </a:rPr>
              <a:t>Require exchange rate entry.</a:t>
            </a:r>
          </a:p>
          <a:p>
            <a:pPr>
              <a:buFont typeface="Wingdings" panose="020B0604020202020204" pitchFamily="34" charset="0"/>
              <a:buChar char="ü"/>
            </a:pPr>
            <a:r>
              <a:rPr lang="en-US" sz="2400">
                <a:solidFill>
                  <a:schemeClr val="bg2">
                    <a:lumMod val="49000"/>
                  </a:schemeClr>
                </a:solidFill>
                <a:ea typeface="Calibri"/>
                <a:cs typeface="Calibri"/>
              </a:rPr>
              <a:t>Calculate user exchange rate.</a:t>
            </a:r>
          </a:p>
          <a:p>
            <a:pPr>
              <a:buFont typeface="Wingdings" panose="020B0604020202020204" pitchFamily="34" charset="0"/>
              <a:buChar char="ü"/>
            </a:pPr>
            <a:endParaRPr lang="en-US" sz="2400">
              <a:solidFill>
                <a:schemeClr val="bg2">
                  <a:lumMod val="49000"/>
                </a:schemeClr>
              </a:solidFill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sz="2400" b="1">
                <a:ea typeface="+mn-lt"/>
                <a:cs typeface="+mn-lt"/>
              </a:rPr>
              <a:t>-Exchange Rate Type:</a:t>
            </a:r>
            <a:r>
              <a:rPr lang="en-US" sz="2400">
                <a:ea typeface="+mn-lt"/>
                <a:cs typeface="+mn-lt"/>
              </a:rPr>
              <a:t> Payables uses this as the default exchange rate type when you enter invoices or create payments..</a:t>
            </a:r>
          </a:p>
          <a:p>
            <a:pPr marL="0" indent="0">
              <a:buNone/>
            </a:pPr>
            <a:r>
              <a:rPr lang="en-US" sz="2400">
                <a:ea typeface="Calibri" panose="020F0502020204030204"/>
                <a:cs typeface="Calibri" panose="020F0502020204030204"/>
              </a:rPr>
              <a:t>-Choose realized gain and loss account for payments from each of your bank accounts.</a:t>
            </a:r>
          </a:p>
        </p:txBody>
      </p:sp>
    </p:spTree>
    <p:extLst>
      <p:ext uri="{BB962C8B-B14F-4D97-AF65-F5344CB8AC3E}">
        <p14:creationId xmlns:p14="http://schemas.microsoft.com/office/powerpoint/2010/main" val="7348451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4881C6-F9D6-DE37-9406-93681A5FEA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645" y="1825625"/>
            <a:ext cx="6084710" cy="3688116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Font typeface="Wingdings" panose="020B0604020202020204" pitchFamily="34" charset="0"/>
              <a:buChar char="ü"/>
            </a:pPr>
            <a:r>
              <a:rPr lang="en-US">
                <a:ea typeface="Calibri" panose="020F0502020204030204"/>
                <a:cs typeface="Calibri" panose="020F0502020204030204"/>
              </a:rPr>
              <a:t>Confirm date as invoice number .</a:t>
            </a:r>
          </a:p>
          <a:p>
            <a:pPr>
              <a:buFont typeface="Wingdings" panose="020B0604020202020204" pitchFamily="34" charset="0"/>
              <a:buChar char="ü"/>
            </a:pPr>
            <a:r>
              <a:rPr lang="en-US">
                <a:ea typeface="Calibri" panose="020F0502020204030204"/>
                <a:cs typeface="Calibri" panose="020F0502020204030204"/>
              </a:rPr>
              <a:t>Allow online validation.</a:t>
            </a:r>
          </a:p>
          <a:p>
            <a:pPr>
              <a:buFont typeface="Wingdings" panose="020B0604020202020204" pitchFamily="34" charset="0"/>
              <a:buChar char="ü"/>
            </a:pPr>
            <a:r>
              <a:rPr lang="en-US">
                <a:ea typeface="Calibri" panose="020F0502020204030204"/>
                <a:cs typeface="Calibri" panose="020F0502020204030204"/>
              </a:rPr>
              <a:t>Allow adjustments to paid invoices.</a:t>
            </a:r>
          </a:p>
          <a:p>
            <a:pPr>
              <a:buFont typeface="Wingdings" panose="020B0604020202020204" pitchFamily="34" charset="0"/>
              <a:buChar char="ü"/>
            </a:pPr>
            <a:r>
              <a:rPr lang="en-US">
                <a:ea typeface="Calibri" panose="020F0502020204030204"/>
                <a:cs typeface="Calibri" panose="020F0502020204030204"/>
              </a:rPr>
              <a:t>Recalculate scheduled payment.</a:t>
            </a:r>
          </a:p>
        </p:txBody>
      </p:sp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7F3F9DE-9358-F561-1B71-98F08AE2323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874798" y="1830756"/>
            <a:ext cx="6310753" cy="4944005"/>
          </a:xfrm>
        </p:spPr>
      </p:pic>
      <p:pic>
        <p:nvPicPr>
          <p:cNvPr id="7" name="Picture 6" descr="A logo of a global education&#10;&#10;AI-generated content may be incorrect.">
            <a:extLst>
              <a:ext uri="{FF2B5EF4-FFF2-40B4-BE49-F238E27FC236}">
                <a16:creationId xmlns:a16="http://schemas.microsoft.com/office/drawing/2014/main" id="{F0ACE140-776C-AE5C-95EB-611C28A38D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3" y="-921"/>
            <a:ext cx="1116941" cy="1096002"/>
          </a:xfrm>
          <a:prstGeom prst="rect">
            <a:avLst/>
          </a:prstGeom>
        </p:spPr>
      </p:pic>
      <p:pic>
        <p:nvPicPr>
          <p:cNvPr id="9" name="Picture 8" descr="A close-up of a logo&#10;&#10;AI-generated content may be incorrect.">
            <a:extLst>
              <a:ext uri="{FF2B5EF4-FFF2-40B4-BE49-F238E27FC236}">
                <a16:creationId xmlns:a16="http://schemas.microsoft.com/office/drawing/2014/main" id="{A89DFDF1-E635-A217-59B6-77EA2818DC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6258" y="-767"/>
            <a:ext cx="1680219" cy="1527078"/>
          </a:xfrm>
          <a:prstGeom prst="rect">
            <a:avLst/>
          </a:prstGeom>
        </p:spPr>
      </p:pic>
      <p:pic>
        <p:nvPicPr>
          <p:cNvPr id="11" name="Content Placeholder 5" descr="A black background with white text&#10;&#10;AI-generated content may be incorrect.">
            <a:extLst>
              <a:ext uri="{FF2B5EF4-FFF2-40B4-BE49-F238E27FC236}">
                <a16:creationId xmlns:a16="http://schemas.microsoft.com/office/drawing/2014/main" id="{5F6529C8-7C90-FDAB-DF86-FC3BF669EB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47" y="5745531"/>
            <a:ext cx="2124076" cy="1116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644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C86FF7-9BA1-3E9B-F864-4FE297A601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45534" y="1331737"/>
            <a:ext cx="5844821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+mn-lt"/>
                <a:cs typeface="+mn-lt"/>
              </a:rPr>
              <a:t>Payables automatically creates a supplier for any expense report where an employee does not already exist as a supplier.</a:t>
            </a:r>
            <a:endParaRPr lang="en-US">
              <a:ea typeface="Calibri" panose="020F0502020204030204"/>
              <a:cs typeface="Calibri" panose="020F0502020204030204"/>
            </a:endParaRPr>
          </a:p>
        </p:txBody>
      </p:sp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EA78F16-2ACC-B050-6D24-01D816A1E7A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05650" y="1839736"/>
            <a:ext cx="6033236" cy="4845226"/>
          </a:xfrm>
        </p:spPr>
      </p:pic>
      <p:pic>
        <p:nvPicPr>
          <p:cNvPr id="7" name="Picture 6" descr="A logo of a global education&#10;&#10;AI-generated content may be incorrect.">
            <a:extLst>
              <a:ext uri="{FF2B5EF4-FFF2-40B4-BE49-F238E27FC236}">
                <a16:creationId xmlns:a16="http://schemas.microsoft.com/office/drawing/2014/main" id="{88705CD2-9BC1-45C4-4FC2-5A658A0B50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3" y="-921"/>
            <a:ext cx="1116941" cy="1096002"/>
          </a:xfrm>
          <a:prstGeom prst="rect">
            <a:avLst/>
          </a:prstGeom>
        </p:spPr>
      </p:pic>
      <p:pic>
        <p:nvPicPr>
          <p:cNvPr id="9" name="Picture 8" descr="A close-up of a logo&#10;&#10;AI-generated content may be incorrect.">
            <a:extLst>
              <a:ext uri="{FF2B5EF4-FFF2-40B4-BE49-F238E27FC236}">
                <a16:creationId xmlns:a16="http://schemas.microsoft.com/office/drawing/2014/main" id="{757F1309-411C-5060-E8E7-86CB9E113B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6258" y="-767"/>
            <a:ext cx="1680219" cy="1527078"/>
          </a:xfrm>
          <a:prstGeom prst="rect">
            <a:avLst/>
          </a:prstGeom>
        </p:spPr>
      </p:pic>
      <p:pic>
        <p:nvPicPr>
          <p:cNvPr id="11" name="Content Placeholder 5" descr="A black background with white text&#10;&#10;AI-generated content may be incorrect.">
            <a:extLst>
              <a:ext uri="{FF2B5EF4-FFF2-40B4-BE49-F238E27FC236}">
                <a16:creationId xmlns:a16="http://schemas.microsoft.com/office/drawing/2014/main" id="{4644E23F-7960-933D-5067-A59856199A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25" y="5519754"/>
            <a:ext cx="2561520" cy="1342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1763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22584D-A16C-FEDA-82CC-36F3F96EDB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76842" y="1724984"/>
            <a:ext cx="5900467" cy="4451979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Font typeface="Wingdings" panose="020B0604020202020204" pitchFamily="34" charset="0"/>
              <a:buChar char="ü"/>
            </a:pPr>
            <a:r>
              <a:rPr lang="en-US">
                <a:ea typeface="Calibri" panose="020F0502020204030204"/>
                <a:cs typeface="Calibri" panose="020F0502020204030204"/>
              </a:rPr>
              <a:t>Allow pre-date. </a:t>
            </a:r>
          </a:p>
          <a:p>
            <a:pPr>
              <a:buFont typeface="Wingdings" panose="020B0604020202020204" pitchFamily="34" charset="0"/>
              <a:buChar char="ü"/>
            </a:pPr>
            <a:r>
              <a:rPr lang="en-US">
                <a:ea typeface="Calibri" panose="020F0502020204030204"/>
                <a:cs typeface="Calibri" panose="020F0502020204030204"/>
              </a:rPr>
              <a:t>Allow void and reissue.</a:t>
            </a:r>
          </a:p>
          <a:p>
            <a:pPr>
              <a:buFont typeface="Wingdings" panose="020B0604020202020204" pitchFamily="34" charset="0"/>
              <a:buChar char="ü"/>
            </a:pPr>
            <a:r>
              <a:rPr lang="en-US">
                <a:ea typeface="Calibri" panose="020F0502020204030204"/>
                <a:cs typeface="Calibri" panose="020F0502020204030204"/>
              </a:rPr>
              <a:t>Allow address change.</a:t>
            </a:r>
          </a:p>
        </p:txBody>
      </p:sp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6CECA00-7A28-0A6A-05E6-EFF7DBE3F89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332862" y="1706476"/>
            <a:ext cx="6865049" cy="4960851"/>
          </a:xfrm>
        </p:spPr>
      </p:pic>
      <p:pic>
        <p:nvPicPr>
          <p:cNvPr id="7" name="Picture 6" descr="A logo of a global education&#10;&#10;AI-generated content may be incorrect.">
            <a:extLst>
              <a:ext uri="{FF2B5EF4-FFF2-40B4-BE49-F238E27FC236}">
                <a16:creationId xmlns:a16="http://schemas.microsoft.com/office/drawing/2014/main" id="{BBE2FB9C-BE16-5794-FA47-5E2B8D3D4A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3" y="-921"/>
            <a:ext cx="1116941" cy="1096002"/>
          </a:xfrm>
          <a:prstGeom prst="rect">
            <a:avLst/>
          </a:prstGeom>
        </p:spPr>
      </p:pic>
      <p:pic>
        <p:nvPicPr>
          <p:cNvPr id="9" name="Picture 8" descr="A close-up of a logo&#10;&#10;AI-generated content may be incorrect.">
            <a:extLst>
              <a:ext uri="{FF2B5EF4-FFF2-40B4-BE49-F238E27FC236}">
                <a16:creationId xmlns:a16="http://schemas.microsoft.com/office/drawing/2014/main" id="{F2120F71-5213-EDBA-FEC2-C966279069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6258" y="-767"/>
            <a:ext cx="1680219" cy="1527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98271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4D4EB0-3EC6-604E-8C17-B6ED3AC43C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b="1"/>
              <a:t>3-Create Supplier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32E3D9-C3F9-D8CD-E259-8433139E76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/>
              <a:t>Supplier&gt; Entry&gt;Create Supplier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915119-903C-3ABB-2891-6579DABD9A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1437"/>
            <a:ext cx="1476374" cy="14698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B946BFA-33A2-8F10-6D03-356D7FC820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1309" y="0"/>
            <a:ext cx="2143125" cy="156221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0956" y="2325189"/>
            <a:ext cx="8477633" cy="3986711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74AE48D-686A-750B-ADC8-3531501439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16840"/>
            <a:ext cx="2886075" cy="1624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6036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2- Insert Organization Name </a:t>
            </a:r>
            <a:r>
              <a:rPr lang="ar-EG">
                <a:solidFill>
                  <a:schemeClr val="accent6">
                    <a:lumMod val="75000"/>
                  </a:schemeClr>
                </a:solidFill>
              </a:rPr>
              <a:t>  القصر للتعبئة و التغليف</a:t>
            </a:r>
            <a:r>
              <a:rPr lang="en-US"/>
              <a:t>which is the packaging supplier for Noon Company.</a:t>
            </a:r>
            <a:endParaRPr lang="en-US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915119-903C-3ABB-2891-6579DABD9A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93000"/>
            <a:ext cx="1476374" cy="14698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B946BFA-33A2-8F10-6D03-356D7FC820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1309" y="0"/>
            <a:ext cx="2143125" cy="185492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2662238"/>
            <a:ext cx="8950234" cy="3707538"/>
          </a:xfrm>
          <a:prstGeom prst="rect">
            <a:avLst/>
          </a:prstGeom>
        </p:spPr>
      </p:pic>
      <p:pic>
        <p:nvPicPr>
          <p:cNvPr id="2" name="Content Placeholder 5">
            <a:extLst>
              <a:ext uri="{FF2B5EF4-FFF2-40B4-BE49-F238E27FC236}">
                <a16:creationId xmlns:a16="http://schemas.microsoft.com/office/drawing/2014/main" id="{08EC8CA7-1AAB-E6F7-7C82-2476DC5D65A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0489" y="5427345"/>
            <a:ext cx="2886075" cy="1624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1908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42D10B-3020-ACFD-35E8-F9C071D9BE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6205" y="1769374"/>
            <a:ext cx="11199223" cy="4971060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3- Address Book&gt; Create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>
                <a:solidFill>
                  <a:schemeClr val="tx1">
                    <a:lumMod val="50000"/>
                    <a:lumOff val="50000"/>
                  </a:schemeClr>
                </a:solidFill>
              </a:rPr>
              <a:t>Add Country: Egypt.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>
                <a:solidFill>
                  <a:schemeClr val="tx1">
                    <a:lumMod val="50000"/>
                    <a:lumOff val="50000"/>
                  </a:schemeClr>
                </a:solidFill>
              </a:rPr>
              <a:t>Address Line1: 31 </a:t>
            </a:r>
            <a:r>
              <a:rPr lang="en-US" sz="2400" err="1">
                <a:solidFill>
                  <a:schemeClr val="tx1">
                    <a:lumMod val="50000"/>
                    <a:lumOff val="50000"/>
                  </a:schemeClr>
                </a:solidFill>
              </a:rPr>
              <a:t>Elnile</a:t>
            </a:r>
            <a:r>
              <a:rPr lang="en-US" sz="240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2400" err="1">
                <a:solidFill>
                  <a:schemeClr val="tx1">
                    <a:lumMod val="50000"/>
                    <a:lumOff val="50000"/>
                  </a:schemeClr>
                </a:solidFill>
              </a:rPr>
              <a:t>st.</a:t>
            </a:r>
            <a:endParaRPr lang="en-US" sz="240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sz="2400">
                <a:solidFill>
                  <a:schemeClr val="tx1">
                    <a:lumMod val="50000"/>
                    <a:lumOff val="50000"/>
                  </a:schemeClr>
                </a:solidFill>
              </a:rPr>
              <a:t>Address Name: El-</a:t>
            </a:r>
            <a:r>
              <a:rPr lang="en-US" sz="2400" err="1">
                <a:solidFill>
                  <a:schemeClr val="tx1">
                    <a:lumMod val="50000"/>
                    <a:lumOff val="50000"/>
                  </a:schemeClr>
                </a:solidFill>
              </a:rPr>
              <a:t>Kasr</a:t>
            </a:r>
            <a:endParaRPr lang="en-US" sz="240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n-US" sz="2400">
                <a:solidFill>
                  <a:schemeClr val="accent6"/>
                </a:solidFill>
              </a:rPr>
              <a:t>Purchasing.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400">
                <a:solidFill>
                  <a:schemeClr val="accent6"/>
                </a:solidFill>
              </a:rPr>
              <a:t>Payment.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915119-903C-3ABB-2891-6579DABD9A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263" y="286439"/>
            <a:ext cx="1476374" cy="14698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B946BFA-33A2-8F10-6D03-356D7FC820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2304" y="0"/>
            <a:ext cx="2143125" cy="185492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9932" y="1868049"/>
            <a:ext cx="7842068" cy="4620577"/>
          </a:xfrm>
          <a:prstGeom prst="rect">
            <a:avLst/>
          </a:prstGeom>
        </p:spPr>
      </p:pic>
      <p:pic>
        <p:nvPicPr>
          <p:cNvPr id="2" name="Content Placeholder 5">
            <a:extLst>
              <a:ext uri="{FF2B5EF4-FFF2-40B4-BE49-F238E27FC236}">
                <a16:creationId xmlns:a16="http://schemas.microsoft.com/office/drawing/2014/main" id="{D9B91ACE-2FAE-E20A-A4CD-AC8B604645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83582"/>
            <a:ext cx="2886075" cy="1624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38326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CF3923-F23A-1F80-DAF7-D37C5C10CD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8823" y="1825624"/>
            <a:ext cx="10974977" cy="4784181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4-Linking the supplier </a:t>
            </a:r>
            <a:r>
              <a:rPr lang="ar-EG">
                <a:solidFill>
                  <a:schemeClr val="accent6"/>
                </a:solidFill>
              </a:rPr>
              <a:t>القصر للتعبئة و التغليف</a:t>
            </a:r>
            <a:r>
              <a:rPr lang="en-US">
                <a:solidFill>
                  <a:schemeClr val="accent6"/>
                </a:solidFill>
              </a:rPr>
              <a:t> </a:t>
            </a:r>
          </a:p>
          <a:p>
            <a:pPr marL="0" indent="0">
              <a:buNone/>
            </a:pPr>
            <a:r>
              <a:rPr lang="en-US"/>
              <a:t>The appropriate operating unit </a:t>
            </a:r>
          </a:p>
          <a:p>
            <a:pPr marL="0" indent="0">
              <a:buNone/>
            </a:pPr>
            <a:r>
              <a:rPr lang="en-US">
                <a:solidFill>
                  <a:schemeClr val="accent6"/>
                </a:solidFill>
              </a:rPr>
              <a:t>NOON-OU-S3</a:t>
            </a:r>
            <a:r>
              <a:rPr lang="en-US"/>
              <a:t>.</a:t>
            </a:r>
          </a:p>
          <a:p>
            <a:pPr marL="0" indent="0">
              <a:buNone/>
            </a:pPr>
            <a:r>
              <a:rPr lang="en-US"/>
              <a:t>&gt; Apply</a:t>
            </a:r>
          </a:p>
          <a:p>
            <a:pPr marL="0" indent="0">
              <a:buNone/>
            </a:pPr>
            <a:endParaRPr lang="en-US">
              <a:solidFill>
                <a:schemeClr val="accent6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915119-903C-3ABB-2891-6579DABD9A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823" y="171301"/>
            <a:ext cx="1593940" cy="15868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B946BFA-33A2-8F10-6D03-356D7FC820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9870" y="12428"/>
            <a:ext cx="2143125" cy="185492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7950" y="3198223"/>
            <a:ext cx="9544050" cy="3316332"/>
          </a:xfrm>
          <a:prstGeom prst="rect">
            <a:avLst/>
          </a:prstGeom>
        </p:spPr>
      </p:pic>
      <p:pic>
        <p:nvPicPr>
          <p:cNvPr id="2" name="Content Placeholder 5">
            <a:extLst>
              <a:ext uri="{FF2B5EF4-FFF2-40B4-BE49-F238E27FC236}">
                <a16:creationId xmlns:a16="http://schemas.microsoft.com/office/drawing/2014/main" id="{F42B4C02-5FF6-CB44-1A9F-181B17EA85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3073" y="5383582"/>
            <a:ext cx="2886075" cy="1624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4293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2177" y="1320548"/>
            <a:ext cx="6017623" cy="5537452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5-Linking supplier site to </a:t>
            </a:r>
            <a:r>
              <a:rPr lang="en-US" err="1"/>
              <a:t>Operationg</a:t>
            </a:r>
            <a:r>
              <a:rPr lang="en-US"/>
              <a:t> unit.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>
          <a:xfrm>
            <a:off x="6172199" y="1071154"/>
            <a:ext cx="5845629" cy="5786846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6-Liability account is successfully assigned to supplier site under the correct operating unit and legal entity.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915119-903C-3ABB-2891-6579DABD9A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" y="0"/>
            <a:ext cx="1326444" cy="13205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B946BFA-33A2-8F10-6D03-356D7FC820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7033" y="51052"/>
            <a:ext cx="1603194" cy="102010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66" y="2353713"/>
            <a:ext cx="5662748" cy="43269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4411" y="2353713"/>
            <a:ext cx="6113417" cy="42514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727882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67AD83-6451-87B2-16BF-961ADBEF09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645" y="1472848"/>
            <a:ext cx="6084710" cy="4704115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None/>
            </a:pPr>
            <a:r>
              <a:rPr lang="en-US">
                <a:ea typeface="Calibri" panose="020F0502020204030204"/>
                <a:cs typeface="Calibri" panose="020F0502020204030204"/>
              </a:rPr>
              <a:t>7-Added supplier’s main information including name and supplier number, then saved the changes.</a:t>
            </a:r>
          </a:p>
          <a:p>
            <a:pPr marL="0" indent="0">
              <a:buNone/>
            </a:pPr>
            <a:endParaRPr lang="en-US">
              <a:ea typeface="Calibri" panose="020F0502020204030204"/>
              <a:cs typeface="Calibri" panose="020F0502020204030204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8DD85F-8964-49DA-2BB2-41D425B6B9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01645" y="1472848"/>
            <a:ext cx="6084710" cy="5381448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None/>
            </a:pPr>
            <a:r>
              <a:rPr lang="en-US">
                <a:ea typeface="Calibri" panose="020F0502020204030204"/>
                <a:cs typeface="Calibri" panose="020F0502020204030204"/>
              </a:rPr>
              <a:t>8-Next, I added the registry ID, set the site status to active, then saved the changes.</a:t>
            </a:r>
            <a:endParaRPr lang="en-US"/>
          </a:p>
          <a:p>
            <a:pPr marL="0" indent="0">
              <a:buNone/>
            </a:pPr>
            <a:endParaRPr lang="en-US">
              <a:ea typeface="Calibri" panose="020F0502020204030204"/>
              <a:cs typeface="Calibri" panose="020F0502020204030204"/>
            </a:endParaRPr>
          </a:p>
        </p:txBody>
      </p:sp>
      <p:pic>
        <p:nvPicPr>
          <p:cNvPr id="6" name="Picture 5" descr="A logo of a globe and a graduation cap&#10;&#10;AI-generated content may be incorrect.">
            <a:extLst>
              <a:ext uri="{FF2B5EF4-FFF2-40B4-BE49-F238E27FC236}">
                <a16:creationId xmlns:a16="http://schemas.microsoft.com/office/drawing/2014/main" id="{8A4D1E1A-9FC0-43B6-F8F5-5852EF8648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" y="43132"/>
            <a:ext cx="1455840" cy="1277416"/>
          </a:xfrm>
          <a:prstGeom prst="rect">
            <a:avLst/>
          </a:prstGeom>
        </p:spPr>
      </p:pic>
      <p:pic>
        <p:nvPicPr>
          <p:cNvPr id="8" name="Picture 7" descr="A logo of a company&#10;&#10;AI-generated content may be incorrect.">
            <a:extLst>
              <a:ext uri="{FF2B5EF4-FFF2-40B4-BE49-F238E27FC236}">
                <a16:creationId xmlns:a16="http://schemas.microsoft.com/office/drawing/2014/main" id="{FB0A2336-DA22-6E93-5D69-3363CB25ED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7033" y="51052"/>
            <a:ext cx="1631948" cy="1278894"/>
          </a:xfrm>
          <a:prstGeom prst="rect">
            <a:avLst/>
          </a:prstGeom>
        </p:spPr>
      </p:pic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4E2555C-4841-24F6-16EC-55E066EBF86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94" b="23000"/>
          <a:stretch/>
        </p:blipFill>
        <p:spPr>
          <a:xfrm>
            <a:off x="5645" y="2669951"/>
            <a:ext cx="5892803" cy="4140874"/>
          </a:xfrm>
          <a:prstGeom prst="rect">
            <a:avLst/>
          </a:prstGeom>
        </p:spPr>
      </p:pic>
      <p:pic>
        <p:nvPicPr>
          <p:cNvPr id="10" name="Picture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4F43FDD-00ED-D07A-FF4A-4D3E3BAA482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8" b="18182"/>
          <a:stretch/>
        </p:blipFill>
        <p:spPr>
          <a:xfrm>
            <a:off x="6098176" y="2664529"/>
            <a:ext cx="6079720" cy="415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3670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170033-119C-5C2B-8BCF-28640AD950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AD8FE0-D954-6B4B-B2A5-8D4A312707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2587" y="1981833"/>
            <a:ext cx="9291638" cy="3673212"/>
          </a:xfr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b="1" u="sng"/>
              <a:t>Oracle EB Financials Modules:</a:t>
            </a:r>
          </a:p>
          <a:p>
            <a:pPr marL="0" indent="0">
              <a:buNone/>
            </a:pPr>
            <a:r>
              <a:rPr lang="en-US" sz="4000" b="1">
                <a:highlight>
                  <a:srgbClr val="548235"/>
                </a:highlight>
              </a:rPr>
              <a:t>1-General Ledger (GL)</a:t>
            </a:r>
            <a:endParaRPr lang="en-US" sz="4000" b="1">
              <a:highlight>
                <a:srgbClr val="548235"/>
              </a:highlight>
              <a:ea typeface="Calibri"/>
              <a:cs typeface="Calibri"/>
            </a:endParaRPr>
          </a:p>
          <a:p>
            <a:pPr marL="0" indent="0">
              <a:buNone/>
            </a:pPr>
            <a:r>
              <a:rPr lang="en-US" sz="4000" b="1">
                <a:solidFill>
                  <a:schemeClr val="tx1"/>
                </a:solidFill>
                <a:ea typeface="Calibri"/>
                <a:cs typeface="Calibri"/>
              </a:rPr>
              <a:t>2- Account Payables (AP)</a:t>
            </a:r>
          </a:p>
          <a:p>
            <a:pPr marL="0" indent="0">
              <a:buNone/>
            </a:pPr>
            <a:r>
              <a:rPr lang="en-US" sz="4000" b="1">
                <a:solidFill>
                  <a:schemeClr val="tx1"/>
                </a:solidFill>
              </a:rPr>
              <a:t>3-Fixed Assets </a:t>
            </a:r>
            <a:endParaRPr lang="en-US" sz="4000" b="1">
              <a:solidFill>
                <a:schemeClr val="tx1"/>
              </a:solidFill>
              <a:ea typeface="Calibri"/>
              <a:cs typeface="Calibri"/>
            </a:endParaRPr>
          </a:p>
          <a:p>
            <a:pPr marL="0" indent="0">
              <a:buNone/>
            </a:pPr>
            <a:r>
              <a:rPr lang="en-US" sz="4000" b="1">
                <a:solidFill>
                  <a:schemeClr val="tx1"/>
                </a:solidFill>
              </a:rPr>
              <a:t>4-Cash Management(CM)</a:t>
            </a:r>
            <a:endParaRPr lang="en-US" sz="4000" b="1">
              <a:solidFill>
                <a:schemeClr val="tx1"/>
              </a:solidFill>
              <a:ea typeface="Calibri"/>
              <a:cs typeface="Calibri"/>
            </a:endParaRPr>
          </a:p>
          <a:p>
            <a:pPr marL="0" indent="0">
              <a:buNone/>
            </a:pPr>
            <a:endParaRPr lang="en-US" sz="4000" b="1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5E1B23-86B1-2E16-7B58-DBD2BD5FF7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1791"/>
            <a:ext cx="1652586" cy="1645241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ADA3F43-CE87-BC03-6E4A-137121E8D2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5311512"/>
            <a:ext cx="2886075" cy="162486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86E7FE8-F574-2998-AC37-92CB345157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1724" y="66674"/>
            <a:ext cx="2143125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63184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805BB-CC78-658E-8242-58FE259317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825" y="181768"/>
            <a:ext cx="10515600" cy="1325563"/>
          </a:xfrm>
        </p:spPr>
        <p:txBody>
          <a:bodyPr anchor="ctr"/>
          <a:lstStyle/>
          <a:p>
            <a:pPr algn="ctr"/>
            <a:r>
              <a:rPr lang="ar-SA"/>
              <a:t>_4 </a:t>
            </a:r>
            <a:r>
              <a:rPr lang="ar-SA" err="1"/>
              <a:t>Invoice</a:t>
            </a:r>
            <a:endParaRPr lang="en-US"/>
          </a:p>
        </p:txBody>
      </p:sp>
      <p:pic>
        <p:nvPicPr>
          <p:cNvPr id="10" name="صورة 10">
            <a:extLst>
              <a:ext uri="{FF2B5EF4-FFF2-40B4-BE49-F238E27FC236}">
                <a16:creationId xmlns:a16="http://schemas.microsoft.com/office/drawing/2014/main" id="{326C0313-9C1E-C1F4-C65D-E0F641E01C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93127"/>
            <a:ext cx="2441841" cy="1372004"/>
          </a:xfrm>
          <a:prstGeom prst="rect">
            <a:avLst/>
          </a:prstGeom>
        </p:spPr>
      </p:pic>
      <p:pic>
        <p:nvPicPr>
          <p:cNvPr id="11" name="صورة 11">
            <a:extLst>
              <a:ext uri="{FF2B5EF4-FFF2-40B4-BE49-F238E27FC236}">
                <a16:creationId xmlns:a16="http://schemas.microsoft.com/office/drawing/2014/main" id="{26113A73-7F8C-62BE-F7CE-7E4E11F64A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8" y="92869"/>
            <a:ext cx="2441840" cy="1486002"/>
          </a:xfrm>
          <a:prstGeom prst="rect">
            <a:avLst/>
          </a:prstGeom>
        </p:spPr>
      </p:pic>
      <p:pic>
        <p:nvPicPr>
          <p:cNvPr id="13" name="صورة 13">
            <a:extLst>
              <a:ext uri="{FF2B5EF4-FFF2-40B4-BE49-F238E27FC236}">
                <a16:creationId xmlns:a16="http://schemas.microsoft.com/office/drawing/2014/main" id="{8350FC1B-1CFE-75B2-6C61-3028BE8F5F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2124" y="181768"/>
            <a:ext cx="1656601" cy="498937"/>
          </a:xfrm>
          <a:prstGeom prst="rect">
            <a:avLst/>
          </a:prstGeom>
        </p:spPr>
      </p:pic>
      <p:sp>
        <p:nvSpPr>
          <p:cNvPr id="6" name="مربع نص 5">
            <a:extLst>
              <a:ext uri="{FF2B5EF4-FFF2-40B4-BE49-F238E27FC236}">
                <a16:creationId xmlns:a16="http://schemas.microsoft.com/office/drawing/2014/main" id="{4635BC28-B64B-17F9-133A-A081EF07CD4A}"/>
              </a:ext>
            </a:extLst>
          </p:cNvPr>
          <p:cNvSpPr txBox="1"/>
          <p:nvPr/>
        </p:nvSpPr>
        <p:spPr>
          <a:xfrm>
            <a:off x="33338" y="2214562"/>
            <a:ext cx="85367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f-ZA"/>
              <a:t>Payables &gt;Invoices  &gt;  Entry  &gt; Invoices</a:t>
            </a:r>
            <a:endParaRPr lang="ar-EG"/>
          </a:p>
        </p:txBody>
      </p:sp>
      <p:sp>
        <p:nvSpPr>
          <p:cNvPr id="4" name="مربع نص 3">
            <a:extLst>
              <a:ext uri="{FF2B5EF4-FFF2-40B4-BE49-F238E27FC236}">
                <a16:creationId xmlns:a16="http://schemas.microsoft.com/office/drawing/2014/main" id="{EC13F1EE-801B-C2F3-28F1-A7916F3696DB}"/>
              </a:ext>
            </a:extLst>
          </p:cNvPr>
          <p:cNvSpPr txBox="1"/>
          <p:nvPr/>
        </p:nvSpPr>
        <p:spPr>
          <a:xfrm>
            <a:off x="128793" y="2696177"/>
            <a:ext cx="61079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f-ZA"/>
              <a:t>OPerating Unit : NooN_OU_S3</a:t>
            </a:r>
            <a:endParaRPr lang="ar-EG"/>
          </a:p>
        </p:txBody>
      </p:sp>
      <p:sp>
        <p:nvSpPr>
          <p:cNvPr id="7" name="مربع نص 6">
            <a:extLst>
              <a:ext uri="{FF2B5EF4-FFF2-40B4-BE49-F238E27FC236}">
                <a16:creationId xmlns:a16="http://schemas.microsoft.com/office/drawing/2014/main" id="{6D459631-F0B1-4E90-27CA-F135EADEA1F4}"/>
              </a:ext>
            </a:extLst>
          </p:cNvPr>
          <p:cNvSpPr txBox="1"/>
          <p:nvPr/>
        </p:nvSpPr>
        <p:spPr>
          <a:xfrm>
            <a:off x="128793" y="2986857"/>
            <a:ext cx="61079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f-ZA"/>
              <a:t>Type: Standerd</a:t>
            </a:r>
            <a:endParaRPr lang="ar-EG"/>
          </a:p>
        </p:txBody>
      </p:sp>
      <p:sp>
        <p:nvSpPr>
          <p:cNvPr id="12" name="مربع نص 11">
            <a:extLst>
              <a:ext uri="{FF2B5EF4-FFF2-40B4-BE49-F238E27FC236}">
                <a16:creationId xmlns:a16="http://schemas.microsoft.com/office/drawing/2014/main" id="{A4FE0922-C70F-46D6-B7AD-B183F17108F2}"/>
              </a:ext>
            </a:extLst>
          </p:cNvPr>
          <p:cNvSpPr txBox="1"/>
          <p:nvPr/>
        </p:nvSpPr>
        <p:spPr>
          <a:xfrm>
            <a:off x="33338" y="3317146"/>
            <a:ext cx="61079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f-ZA" b="1"/>
              <a:t>Supplier Name:</a:t>
            </a:r>
            <a:endParaRPr lang="ar-EG" b="1"/>
          </a:p>
        </p:txBody>
      </p:sp>
      <p:sp>
        <p:nvSpPr>
          <p:cNvPr id="23" name="مربع نص 22">
            <a:extLst>
              <a:ext uri="{FF2B5EF4-FFF2-40B4-BE49-F238E27FC236}">
                <a16:creationId xmlns:a16="http://schemas.microsoft.com/office/drawing/2014/main" id="{20BAC329-3D19-7521-55ED-3C30B227093E}"/>
              </a:ext>
            </a:extLst>
          </p:cNvPr>
          <p:cNvSpPr txBox="1"/>
          <p:nvPr/>
        </p:nvSpPr>
        <p:spPr>
          <a:xfrm>
            <a:off x="33338" y="3970689"/>
            <a:ext cx="61079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f-ZA"/>
              <a:t>Supplier Site : EL_KASR</a:t>
            </a:r>
            <a:endParaRPr lang="ar-EG"/>
          </a:p>
        </p:txBody>
      </p:sp>
      <p:sp>
        <p:nvSpPr>
          <p:cNvPr id="25" name="مربع نص 24">
            <a:extLst>
              <a:ext uri="{FF2B5EF4-FFF2-40B4-BE49-F238E27FC236}">
                <a16:creationId xmlns:a16="http://schemas.microsoft.com/office/drawing/2014/main" id="{773435F6-D631-1399-6135-1FCE7C139191}"/>
              </a:ext>
            </a:extLst>
          </p:cNvPr>
          <p:cNvSpPr txBox="1"/>
          <p:nvPr/>
        </p:nvSpPr>
        <p:spPr>
          <a:xfrm>
            <a:off x="0" y="4340021"/>
            <a:ext cx="61079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f-ZA"/>
              <a:t>Status : Never Validated</a:t>
            </a:r>
            <a:endParaRPr lang="ar-EG"/>
          </a:p>
        </p:txBody>
      </p:sp>
      <p:sp>
        <p:nvSpPr>
          <p:cNvPr id="14" name="مربع نص 13">
            <a:extLst>
              <a:ext uri="{FF2B5EF4-FFF2-40B4-BE49-F238E27FC236}">
                <a16:creationId xmlns:a16="http://schemas.microsoft.com/office/drawing/2014/main" id="{AB23023D-321F-23A0-461B-BF4C027D019A}"/>
              </a:ext>
            </a:extLst>
          </p:cNvPr>
          <p:cNvSpPr txBox="1"/>
          <p:nvPr/>
        </p:nvSpPr>
        <p:spPr>
          <a:xfrm>
            <a:off x="1599215" y="3287943"/>
            <a:ext cx="61198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r-EG"/>
              <a:t>القصر للتجارة</a:t>
            </a:r>
          </a:p>
        </p:txBody>
      </p:sp>
      <p:sp>
        <p:nvSpPr>
          <p:cNvPr id="17" name="مربع نص 16">
            <a:extLst>
              <a:ext uri="{FF2B5EF4-FFF2-40B4-BE49-F238E27FC236}">
                <a16:creationId xmlns:a16="http://schemas.microsoft.com/office/drawing/2014/main" id="{42ED2DF7-239A-B6DC-20F3-952EA9BFDD6D}"/>
              </a:ext>
            </a:extLst>
          </p:cNvPr>
          <p:cNvSpPr txBox="1"/>
          <p:nvPr/>
        </p:nvSpPr>
        <p:spPr>
          <a:xfrm>
            <a:off x="-23812" y="3589029"/>
            <a:ext cx="61198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f-ZA"/>
              <a:t>Supplier Namber : 252</a:t>
            </a:r>
            <a:endParaRPr lang="ar-EG"/>
          </a:p>
        </p:txBody>
      </p:sp>
      <p:pic>
        <p:nvPicPr>
          <p:cNvPr id="9" name="صورة 14">
            <a:extLst>
              <a:ext uri="{FF2B5EF4-FFF2-40B4-BE49-F238E27FC236}">
                <a16:creationId xmlns:a16="http://schemas.microsoft.com/office/drawing/2014/main" id="{994141D6-A1B9-64F1-E042-3BE07F15D4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5530" y="2164352"/>
            <a:ext cx="7746470" cy="4351338"/>
          </a:xfrm>
        </p:spPr>
      </p:pic>
    </p:spTree>
    <p:extLst>
      <p:ext uri="{BB962C8B-B14F-4D97-AF65-F5344CB8AC3E}">
        <p14:creationId xmlns:p14="http://schemas.microsoft.com/office/powerpoint/2010/main" val="5595296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صورة 10">
            <a:extLst>
              <a:ext uri="{FF2B5EF4-FFF2-40B4-BE49-F238E27FC236}">
                <a16:creationId xmlns:a16="http://schemas.microsoft.com/office/drawing/2014/main" id="{326C0313-9C1E-C1F4-C65D-E0F641E01C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43438"/>
            <a:ext cx="3776108" cy="2121693"/>
          </a:xfrm>
          <a:prstGeom prst="rect">
            <a:avLst/>
          </a:prstGeom>
        </p:spPr>
      </p:pic>
      <p:pic>
        <p:nvPicPr>
          <p:cNvPr id="11" name="صورة 11">
            <a:extLst>
              <a:ext uri="{FF2B5EF4-FFF2-40B4-BE49-F238E27FC236}">
                <a16:creationId xmlns:a16="http://schemas.microsoft.com/office/drawing/2014/main" id="{26113A73-7F8C-62BE-F7CE-7E4E11F64A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8" y="92869"/>
            <a:ext cx="2441840" cy="1486002"/>
          </a:xfrm>
          <a:prstGeom prst="rect">
            <a:avLst/>
          </a:prstGeom>
        </p:spPr>
      </p:pic>
      <p:pic>
        <p:nvPicPr>
          <p:cNvPr id="13" name="صورة 13">
            <a:extLst>
              <a:ext uri="{FF2B5EF4-FFF2-40B4-BE49-F238E27FC236}">
                <a16:creationId xmlns:a16="http://schemas.microsoft.com/office/drawing/2014/main" id="{8350FC1B-1CFE-75B2-6C61-3028BE8F5F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2124" y="181768"/>
            <a:ext cx="1656601" cy="498937"/>
          </a:xfrm>
          <a:prstGeom prst="rect">
            <a:avLst/>
          </a:prstGeom>
        </p:spPr>
      </p:pic>
      <p:pic>
        <p:nvPicPr>
          <p:cNvPr id="9" name="صورة 11">
            <a:extLst>
              <a:ext uri="{FF2B5EF4-FFF2-40B4-BE49-F238E27FC236}">
                <a16:creationId xmlns:a16="http://schemas.microsoft.com/office/drawing/2014/main" id="{50476346-655F-1C22-7B7E-5054A97847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3465" y="2413793"/>
            <a:ext cx="7538535" cy="4351338"/>
          </a:xfrm>
        </p:spPr>
      </p:pic>
      <p:sp>
        <p:nvSpPr>
          <p:cNvPr id="7" name="عنوان 6">
            <a:extLst>
              <a:ext uri="{FF2B5EF4-FFF2-40B4-BE49-F238E27FC236}">
                <a16:creationId xmlns:a16="http://schemas.microsoft.com/office/drawing/2014/main" id="{10C48CB1-B96F-F17A-A963-46CB9BBF6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8" name="مربع نص 7">
            <a:extLst>
              <a:ext uri="{FF2B5EF4-FFF2-40B4-BE49-F238E27FC236}">
                <a16:creationId xmlns:a16="http://schemas.microsoft.com/office/drawing/2014/main" id="{9480C095-4B0E-50B0-5191-CA903029A3EF}"/>
              </a:ext>
            </a:extLst>
          </p:cNvPr>
          <p:cNvSpPr txBox="1"/>
          <p:nvPr/>
        </p:nvSpPr>
        <p:spPr>
          <a:xfrm>
            <a:off x="190499" y="2117310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f-ZA" sz="2000"/>
              <a:t>Lines</a:t>
            </a:r>
            <a:endParaRPr lang="ar-EG" sz="2000"/>
          </a:p>
        </p:txBody>
      </p:sp>
      <p:sp>
        <p:nvSpPr>
          <p:cNvPr id="14" name="مربع نص 13">
            <a:extLst>
              <a:ext uri="{FF2B5EF4-FFF2-40B4-BE49-F238E27FC236}">
                <a16:creationId xmlns:a16="http://schemas.microsoft.com/office/drawing/2014/main" id="{2A19C7B9-8896-5962-083D-E937111863A9}"/>
              </a:ext>
            </a:extLst>
          </p:cNvPr>
          <p:cNvSpPr txBox="1"/>
          <p:nvPr/>
        </p:nvSpPr>
        <p:spPr>
          <a:xfrm>
            <a:off x="33338" y="2573503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f-ZA" sz="2000"/>
              <a:t>Amount : 1000</a:t>
            </a:r>
            <a:endParaRPr lang="ar-EG" sz="2000"/>
          </a:p>
        </p:txBody>
      </p:sp>
      <p:sp>
        <p:nvSpPr>
          <p:cNvPr id="3" name="مربع نص 2">
            <a:extLst>
              <a:ext uri="{FF2B5EF4-FFF2-40B4-BE49-F238E27FC236}">
                <a16:creationId xmlns:a16="http://schemas.microsoft.com/office/drawing/2014/main" id="{3D58F1FA-2495-3FBA-B193-4D7E7A1B8A89}"/>
              </a:ext>
            </a:extLst>
          </p:cNvPr>
          <p:cNvSpPr txBox="1"/>
          <p:nvPr/>
        </p:nvSpPr>
        <p:spPr>
          <a:xfrm>
            <a:off x="33338" y="3050984"/>
            <a:ext cx="53012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f-ZA"/>
              <a:t>Distributions: Desktop computer (DC)</a:t>
            </a:r>
            <a:endParaRPr lang="ar-EG"/>
          </a:p>
        </p:txBody>
      </p:sp>
      <p:sp>
        <p:nvSpPr>
          <p:cNvPr id="4" name="مربع نص 3">
            <a:extLst>
              <a:ext uri="{FF2B5EF4-FFF2-40B4-BE49-F238E27FC236}">
                <a16:creationId xmlns:a16="http://schemas.microsoft.com/office/drawing/2014/main" id="{098D30BB-4CFD-FE3D-3E59-7BDDB5A584AE}"/>
              </a:ext>
            </a:extLst>
          </p:cNvPr>
          <p:cNvSpPr txBox="1"/>
          <p:nvPr/>
        </p:nvSpPr>
        <p:spPr>
          <a:xfrm>
            <a:off x="-17858" y="3532133"/>
            <a:ext cx="61138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f-ZA"/>
              <a:t>Defauit Distributions Account:02.001.001.30000</a:t>
            </a:r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193822410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صورة 11">
            <a:extLst>
              <a:ext uri="{FF2B5EF4-FFF2-40B4-BE49-F238E27FC236}">
                <a16:creationId xmlns:a16="http://schemas.microsoft.com/office/drawing/2014/main" id="{26113A73-7F8C-62BE-F7CE-7E4E11F64A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8" y="92869"/>
            <a:ext cx="2441840" cy="1486002"/>
          </a:xfrm>
          <a:prstGeom prst="rect">
            <a:avLst/>
          </a:prstGeom>
        </p:spPr>
      </p:pic>
      <p:pic>
        <p:nvPicPr>
          <p:cNvPr id="13" name="صورة 13">
            <a:extLst>
              <a:ext uri="{FF2B5EF4-FFF2-40B4-BE49-F238E27FC236}">
                <a16:creationId xmlns:a16="http://schemas.microsoft.com/office/drawing/2014/main" id="{8350FC1B-1CFE-75B2-6C61-3028BE8F5F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2124" y="181768"/>
            <a:ext cx="1656601" cy="498937"/>
          </a:xfrm>
          <a:prstGeom prst="rect">
            <a:avLst/>
          </a:prstGeom>
        </p:spPr>
      </p:pic>
      <p:pic>
        <p:nvPicPr>
          <p:cNvPr id="2" name="صورة 2">
            <a:extLst>
              <a:ext uri="{FF2B5EF4-FFF2-40B4-BE49-F238E27FC236}">
                <a16:creationId xmlns:a16="http://schemas.microsoft.com/office/drawing/2014/main" id="{20617712-7563-4B89-024F-C24D135EA5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24" y="4570413"/>
            <a:ext cx="2847975" cy="2287587"/>
          </a:xfrm>
        </p:spPr>
      </p:pic>
      <p:pic>
        <p:nvPicPr>
          <p:cNvPr id="3" name="صورة 4">
            <a:extLst>
              <a:ext uri="{FF2B5EF4-FFF2-40B4-BE49-F238E27FC236}">
                <a16:creationId xmlns:a16="http://schemas.microsoft.com/office/drawing/2014/main" id="{C9D89058-A81B-1519-3232-47A83243DB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00" y="2146420"/>
            <a:ext cx="8128000" cy="4565650"/>
          </a:xfrm>
          <a:prstGeom prst="rect">
            <a:avLst/>
          </a:prstGeom>
        </p:spPr>
      </p:pic>
      <p:sp>
        <p:nvSpPr>
          <p:cNvPr id="8" name="مربع نص 7">
            <a:extLst>
              <a:ext uri="{FF2B5EF4-FFF2-40B4-BE49-F238E27FC236}">
                <a16:creationId xmlns:a16="http://schemas.microsoft.com/office/drawing/2014/main" id="{876B5619-BA7B-057E-2F5E-7F6BC5EE1D91}"/>
              </a:ext>
            </a:extLst>
          </p:cNvPr>
          <p:cNvSpPr txBox="1"/>
          <p:nvPr/>
        </p:nvSpPr>
        <p:spPr>
          <a:xfrm>
            <a:off x="123824" y="2059424"/>
            <a:ext cx="61555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f-ZA" b="1"/>
              <a:t>Distributions</a:t>
            </a:r>
            <a:endParaRPr lang="ar-EG" b="1"/>
          </a:p>
        </p:txBody>
      </p:sp>
      <p:sp>
        <p:nvSpPr>
          <p:cNvPr id="12" name="مربع نص 11">
            <a:extLst>
              <a:ext uri="{FF2B5EF4-FFF2-40B4-BE49-F238E27FC236}">
                <a16:creationId xmlns:a16="http://schemas.microsoft.com/office/drawing/2014/main" id="{E52378B0-C45A-F4B5-E8F4-60E84F391F70}"/>
              </a:ext>
            </a:extLst>
          </p:cNvPr>
          <p:cNvSpPr txBox="1"/>
          <p:nvPr/>
        </p:nvSpPr>
        <p:spPr>
          <a:xfrm>
            <a:off x="123824" y="2666326"/>
            <a:ext cx="61555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f-ZA"/>
              <a:t>Company :00003</a:t>
            </a:r>
            <a:endParaRPr lang="ar-EG"/>
          </a:p>
        </p:txBody>
      </p:sp>
      <p:sp>
        <p:nvSpPr>
          <p:cNvPr id="5" name="مربع نص 4">
            <a:extLst>
              <a:ext uri="{FF2B5EF4-FFF2-40B4-BE49-F238E27FC236}">
                <a16:creationId xmlns:a16="http://schemas.microsoft.com/office/drawing/2014/main" id="{6368F86C-2883-EBEF-63FF-77B0A47327C3}"/>
              </a:ext>
            </a:extLst>
          </p:cNvPr>
          <p:cNvSpPr txBox="1"/>
          <p:nvPr/>
        </p:nvSpPr>
        <p:spPr>
          <a:xfrm>
            <a:off x="33338" y="310455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f-ZA"/>
              <a:t>Cost center : 00001</a:t>
            </a:r>
            <a:endParaRPr lang="ar-EG"/>
          </a:p>
        </p:txBody>
      </p:sp>
      <p:sp>
        <p:nvSpPr>
          <p:cNvPr id="7" name="مربع نص 6">
            <a:extLst>
              <a:ext uri="{FF2B5EF4-FFF2-40B4-BE49-F238E27FC236}">
                <a16:creationId xmlns:a16="http://schemas.microsoft.com/office/drawing/2014/main" id="{3D9AA60A-896D-6F20-3E28-580BD970EF5D}"/>
              </a:ext>
            </a:extLst>
          </p:cNvPr>
          <p:cNvSpPr txBox="1"/>
          <p:nvPr/>
        </p:nvSpPr>
        <p:spPr>
          <a:xfrm>
            <a:off x="21432" y="3542685"/>
            <a:ext cx="61079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f-ZA"/>
              <a:t>Account :30000</a:t>
            </a:r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405240208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صورة 4">
            <a:extLst>
              <a:ext uri="{FF2B5EF4-FFF2-40B4-BE49-F238E27FC236}">
                <a16:creationId xmlns:a16="http://schemas.microsoft.com/office/drawing/2014/main" id="{764716DC-B456-997D-973C-FDC0490C9C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911" y="5007004"/>
            <a:ext cx="2598941" cy="1708121"/>
          </a:xfrm>
        </p:spPr>
      </p:pic>
      <p:pic>
        <p:nvPicPr>
          <p:cNvPr id="5" name="صورة 5">
            <a:extLst>
              <a:ext uri="{FF2B5EF4-FFF2-40B4-BE49-F238E27FC236}">
                <a16:creationId xmlns:a16="http://schemas.microsoft.com/office/drawing/2014/main" id="{E68C8666-8009-1244-EF39-DF932BC08F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633413" cy="2623923"/>
          </a:xfrm>
          <a:prstGeom prst="rect">
            <a:avLst/>
          </a:prstGeom>
        </p:spPr>
      </p:pic>
      <p:pic>
        <p:nvPicPr>
          <p:cNvPr id="6" name="صورة 6">
            <a:extLst>
              <a:ext uri="{FF2B5EF4-FFF2-40B4-BE49-F238E27FC236}">
                <a16:creationId xmlns:a16="http://schemas.microsoft.com/office/drawing/2014/main" id="{8CC8CC99-CD6D-714C-4CB9-8ABAD8A6B3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8780" y="457043"/>
            <a:ext cx="2656549" cy="746115"/>
          </a:xfrm>
          <a:prstGeom prst="rect">
            <a:avLst/>
          </a:prstGeom>
        </p:spPr>
      </p:pic>
      <p:pic>
        <p:nvPicPr>
          <p:cNvPr id="2" name="صورة 2">
            <a:extLst>
              <a:ext uri="{FF2B5EF4-FFF2-40B4-BE49-F238E27FC236}">
                <a16:creationId xmlns:a16="http://schemas.microsoft.com/office/drawing/2014/main" id="{E7D07B06-678F-93F7-6867-4AD72867B5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00" y="2292350"/>
            <a:ext cx="8128000" cy="4565650"/>
          </a:xfrm>
          <a:prstGeom prst="rect">
            <a:avLst/>
          </a:prstGeom>
        </p:spPr>
      </p:pic>
      <p:sp>
        <p:nvSpPr>
          <p:cNvPr id="8" name="مربع نص 7">
            <a:extLst>
              <a:ext uri="{FF2B5EF4-FFF2-40B4-BE49-F238E27FC236}">
                <a16:creationId xmlns:a16="http://schemas.microsoft.com/office/drawing/2014/main" id="{2B77C4F3-2AB8-B23C-F94F-28D99B38A0E1}"/>
              </a:ext>
            </a:extLst>
          </p:cNvPr>
          <p:cNvSpPr txBox="1"/>
          <p:nvPr/>
        </p:nvSpPr>
        <p:spPr>
          <a:xfrm>
            <a:off x="-103148" y="262392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r-EG" b="1"/>
              <a:t>بظهر حساب </a:t>
            </a:r>
            <a:r>
              <a:rPr lang="af-ZA" b="1"/>
              <a:t>Li ability Account&lt;save</a:t>
            </a:r>
            <a:endParaRPr lang="ar-EG" b="1"/>
          </a:p>
        </p:txBody>
      </p:sp>
      <p:sp>
        <p:nvSpPr>
          <p:cNvPr id="12" name="مربع نص 11">
            <a:extLst>
              <a:ext uri="{FF2B5EF4-FFF2-40B4-BE49-F238E27FC236}">
                <a16:creationId xmlns:a16="http://schemas.microsoft.com/office/drawing/2014/main" id="{8DCECE01-E36F-F885-96D0-A913FA360511}"/>
              </a:ext>
            </a:extLst>
          </p:cNvPr>
          <p:cNvSpPr txBox="1"/>
          <p:nvPr/>
        </p:nvSpPr>
        <p:spPr>
          <a:xfrm>
            <a:off x="-77390" y="3076799"/>
            <a:ext cx="61733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f-ZA" b="1"/>
              <a:t>1General &lt;Actions&lt;vaildet</a:t>
            </a:r>
            <a:endParaRPr lang="ar-EG" b="1"/>
          </a:p>
        </p:txBody>
      </p:sp>
      <p:sp>
        <p:nvSpPr>
          <p:cNvPr id="16" name="مربع نص 15">
            <a:extLst>
              <a:ext uri="{FF2B5EF4-FFF2-40B4-BE49-F238E27FC236}">
                <a16:creationId xmlns:a16="http://schemas.microsoft.com/office/drawing/2014/main" id="{EB7BF861-2F47-1E74-8E62-0B8656B8BE77}"/>
              </a:ext>
            </a:extLst>
          </p:cNvPr>
          <p:cNvSpPr txBox="1"/>
          <p:nvPr/>
        </p:nvSpPr>
        <p:spPr>
          <a:xfrm>
            <a:off x="-77390" y="3556910"/>
            <a:ext cx="61733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f-ZA" b="1"/>
              <a:t>Actions &lt;Caret Account&lt; Finalpost</a:t>
            </a:r>
            <a:endParaRPr lang="ar-EG" b="1"/>
          </a:p>
        </p:txBody>
      </p:sp>
    </p:spTree>
    <p:extLst>
      <p:ext uri="{BB962C8B-B14F-4D97-AF65-F5344CB8AC3E}">
        <p14:creationId xmlns:p14="http://schemas.microsoft.com/office/powerpoint/2010/main" val="303904712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صورة 2">
            <a:extLst>
              <a:ext uri="{FF2B5EF4-FFF2-40B4-BE49-F238E27FC236}">
                <a16:creationId xmlns:a16="http://schemas.microsoft.com/office/drawing/2014/main" id="{729DBC53-1257-3BFC-6F26-66F408C6D9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6041" y="2588682"/>
            <a:ext cx="6883224" cy="4375150"/>
          </a:xfrm>
          <a:prstGeom prst="rect">
            <a:avLst/>
          </a:prstGeom>
        </p:spPr>
      </p:pic>
      <p:pic>
        <p:nvPicPr>
          <p:cNvPr id="3" name="صورة 3">
            <a:extLst>
              <a:ext uri="{FF2B5EF4-FFF2-40B4-BE49-F238E27FC236}">
                <a16:creationId xmlns:a16="http://schemas.microsoft.com/office/drawing/2014/main" id="{77019C2B-BBCD-49D3-C373-7892FBB5A7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251"/>
            <a:ext cx="2238375" cy="2230309"/>
          </a:xfrm>
          <a:prstGeom prst="rect">
            <a:avLst/>
          </a:prstGeom>
        </p:spPr>
      </p:pic>
      <p:pic>
        <p:nvPicPr>
          <p:cNvPr id="7" name="صورة 7">
            <a:extLst>
              <a:ext uri="{FF2B5EF4-FFF2-40B4-BE49-F238E27FC236}">
                <a16:creationId xmlns:a16="http://schemas.microsoft.com/office/drawing/2014/main" id="{DA002F98-1CA5-841E-6380-5DF504E5B8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413002"/>
            <a:ext cx="2571750" cy="1444997"/>
          </a:xfrm>
          <a:prstGeom prst="rect">
            <a:avLst/>
          </a:prstGeom>
        </p:spPr>
      </p:pic>
      <p:pic>
        <p:nvPicPr>
          <p:cNvPr id="8" name="صورة 8">
            <a:extLst>
              <a:ext uri="{FF2B5EF4-FFF2-40B4-BE49-F238E27FC236}">
                <a16:creationId xmlns:a16="http://schemas.microsoft.com/office/drawing/2014/main" id="{C798A7E9-9EF0-9016-6079-8638D2FB59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7653" y="186223"/>
            <a:ext cx="3547691" cy="1000147"/>
          </a:xfrm>
          <a:prstGeom prst="rect">
            <a:avLst/>
          </a:prstGeom>
        </p:spPr>
      </p:pic>
      <p:sp>
        <p:nvSpPr>
          <p:cNvPr id="10" name="مربع نص 9">
            <a:extLst>
              <a:ext uri="{FF2B5EF4-FFF2-40B4-BE49-F238E27FC236}">
                <a16:creationId xmlns:a16="http://schemas.microsoft.com/office/drawing/2014/main" id="{D3983167-1157-263F-3CAF-EBBC2FCBCC99}"/>
              </a:ext>
            </a:extLst>
          </p:cNvPr>
          <p:cNvSpPr txBox="1"/>
          <p:nvPr/>
        </p:nvSpPr>
        <p:spPr>
          <a:xfrm>
            <a:off x="4729189" y="564074"/>
            <a:ext cx="273362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f-ZA" sz="3600">
                <a:cs typeface="+mj-cs"/>
              </a:rPr>
              <a:t>5_Payment</a:t>
            </a:r>
            <a:endParaRPr lang="ar-EG" sz="3600">
              <a:cs typeface="+mj-cs"/>
            </a:endParaRPr>
          </a:p>
        </p:txBody>
      </p:sp>
      <p:sp>
        <p:nvSpPr>
          <p:cNvPr id="12" name="مربع نص 11">
            <a:extLst>
              <a:ext uri="{FF2B5EF4-FFF2-40B4-BE49-F238E27FC236}">
                <a16:creationId xmlns:a16="http://schemas.microsoft.com/office/drawing/2014/main" id="{2BDE2D7A-14CD-035E-C0E6-5B6EE971B50F}"/>
              </a:ext>
            </a:extLst>
          </p:cNvPr>
          <p:cNvSpPr txBox="1"/>
          <p:nvPr/>
        </p:nvSpPr>
        <p:spPr>
          <a:xfrm>
            <a:off x="175617" y="1956228"/>
            <a:ext cx="61376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f-ZA"/>
              <a:t>NOON_ AP &gt; Setup &gt; Payment</a:t>
            </a:r>
            <a:endParaRPr lang="ar-EG"/>
          </a:p>
        </p:txBody>
      </p:sp>
      <p:sp>
        <p:nvSpPr>
          <p:cNvPr id="16" name="مربع نص 15">
            <a:extLst>
              <a:ext uri="{FF2B5EF4-FFF2-40B4-BE49-F238E27FC236}">
                <a16:creationId xmlns:a16="http://schemas.microsoft.com/office/drawing/2014/main" id="{574400E6-8382-6B23-980F-150C482BA3AC}"/>
              </a:ext>
            </a:extLst>
          </p:cNvPr>
          <p:cNvSpPr txBox="1"/>
          <p:nvPr/>
        </p:nvSpPr>
        <p:spPr>
          <a:xfrm>
            <a:off x="3140274" y="1932193"/>
            <a:ext cx="61376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f-ZA"/>
              <a:t>&lt;Bank and Bank Brach</a:t>
            </a:r>
            <a:endParaRPr lang="ar-EG"/>
          </a:p>
        </p:txBody>
      </p:sp>
      <p:sp>
        <p:nvSpPr>
          <p:cNvPr id="18" name="مربع نص 17">
            <a:extLst>
              <a:ext uri="{FF2B5EF4-FFF2-40B4-BE49-F238E27FC236}">
                <a16:creationId xmlns:a16="http://schemas.microsoft.com/office/drawing/2014/main" id="{6702F35C-3F5A-2C67-14A1-57CEFA1BED99}"/>
              </a:ext>
            </a:extLst>
          </p:cNvPr>
          <p:cNvSpPr txBox="1"/>
          <p:nvPr/>
        </p:nvSpPr>
        <p:spPr>
          <a:xfrm>
            <a:off x="401836" y="2349595"/>
            <a:ext cx="61376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f-ZA"/>
              <a:t>acreate</a:t>
            </a:r>
            <a:endParaRPr lang="ar-EG"/>
          </a:p>
        </p:txBody>
      </p:sp>
      <p:sp>
        <p:nvSpPr>
          <p:cNvPr id="20" name="مربع نص 19">
            <a:extLst>
              <a:ext uri="{FF2B5EF4-FFF2-40B4-BE49-F238E27FC236}">
                <a16:creationId xmlns:a16="http://schemas.microsoft.com/office/drawing/2014/main" id="{B0F3B6E1-76DF-FA38-A5F4-B07E5FFC4132}"/>
              </a:ext>
            </a:extLst>
          </p:cNvPr>
          <p:cNvSpPr txBox="1"/>
          <p:nvPr/>
        </p:nvSpPr>
        <p:spPr>
          <a:xfrm>
            <a:off x="175617" y="2784443"/>
            <a:ext cx="61376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f-ZA"/>
              <a:t>Country: Jordan</a:t>
            </a:r>
            <a:endParaRPr lang="ar-EG"/>
          </a:p>
        </p:txBody>
      </p:sp>
      <p:sp>
        <p:nvSpPr>
          <p:cNvPr id="22" name="مربع نص 21">
            <a:extLst>
              <a:ext uri="{FF2B5EF4-FFF2-40B4-BE49-F238E27FC236}">
                <a16:creationId xmlns:a16="http://schemas.microsoft.com/office/drawing/2014/main" id="{F4CCD251-9437-9295-B194-81ED8A2FB2BF}"/>
              </a:ext>
            </a:extLst>
          </p:cNvPr>
          <p:cNvSpPr txBox="1"/>
          <p:nvPr/>
        </p:nvSpPr>
        <p:spPr>
          <a:xfrm>
            <a:off x="71438" y="3219291"/>
            <a:ext cx="61376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f-ZA"/>
              <a:t>Bank Name: ABC Bank</a:t>
            </a:r>
            <a:endParaRPr lang="ar-EG"/>
          </a:p>
        </p:txBody>
      </p:sp>
      <p:sp>
        <p:nvSpPr>
          <p:cNvPr id="24" name="مربع نص 23">
            <a:extLst>
              <a:ext uri="{FF2B5EF4-FFF2-40B4-BE49-F238E27FC236}">
                <a16:creationId xmlns:a16="http://schemas.microsoft.com/office/drawing/2014/main" id="{4EC99858-9771-4655-69B1-30D681B1D8B6}"/>
              </a:ext>
            </a:extLst>
          </p:cNvPr>
          <p:cNvSpPr txBox="1"/>
          <p:nvPr/>
        </p:nvSpPr>
        <p:spPr>
          <a:xfrm>
            <a:off x="71438" y="3543206"/>
            <a:ext cx="61376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f-ZA"/>
              <a:t>Altemate Bank Name : </a:t>
            </a:r>
            <a:r>
              <a:rPr lang="ar-EG"/>
              <a:t>البنك العربي الافريقي الدولي</a:t>
            </a:r>
          </a:p>
        </p:txBody>
      </p:sp>
    </p:spTree>
    <p:extLst>
      <p:ext uri="{BB962C8B-B14F-4D97-AF65-F5344CB8AC3E}">
        <p14:creationId xmlns:p14="http://schemas.microsoft.com/office/powerpoint/2010/main" val="411012558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صورة 4">
            <a:extLst>
              <a:ext uri="{FF2B5EF4-FFF2-40B4-BE49-F238E27FC236}">
                <a16:creationId xmlns:a16="http://schemas.microsoft.com/office/drawing/2014/main" id="{6731CB51-E699-C304-652D-FEADED227C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5431" y="2951925"/>
            <a:ext cx="7256569" cy="3906075"/>
          </a:xfrm>
        </p:spPr>
      </p:pic>
      <p:pic>
        <p:nvPicPr>
          <p:cNvPr id="5" name="صورة 5">
            <a:extLst>
              <a:ext uri="{FF2B5EF4-FFF2-40B4-BE49-F238E27FC236}">
                <a16:creationId xmlns:a16="http://schemas.microsoft.com/office/drawing/2014/main" id="{FBF16966-D71C-42DF-E5E7-6A5E78A75D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7281" y="365126"/>
            <a:ext cx="3224212" cy="563562"/>
          </a:xfrm>
          <a:prstGeom prst="rect">
            <a:avLst/>
          </a:prstGeom>
        </p:spPr>
      </p:pic>
      <p:pic>
        <p:nvPicPr>
          <p:cNvPr id="6" name="صورة 6">
            <a:extLst>
              <a:ext uri="{FF2B5EF4-FFF2-40B4-BE49-F238E27FC236}">
                <a16:creationId xmlns:a16="http://schemas.microsoft.com/office/drawing/2014/main" id="{3254EDC0-4E47-6DDB-0BF8-4753BB507A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024063" cy="2016769"/>
          </a:xfrm>
          <a:prstGeom prst="rect">
            <a:avLst/>
          </a:prstGeom>
        </p:spPr>
      </p:pic>
      <p:pic>
        <p:nvPicPr>
          <p:cNvPr id="7" name="صورة 7">
            <a:extLst>
              <a:ext uri="{FF2B5EF4-FFF2-40B4-BE49-F238E27FC236}">
                <a16:creationId xmlns:a16="http://schemas.microsoft.com/office/drawing/2014/main" id="{529E6750-82A7-B5F1-8E8B-515D9A024EC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37" y="5257800"/>
            <a:ext cx="2847975" cy="1600200"/>
          </a:xfrm>
          <a:prstGeom prst="rect">
            <a:avLst/>
          </a:prstGeom>
        </p:spPr>
      </p:pic>
      <p:sp>
        <p:nvSpPr>
          <p:cNvPr id="9" name="مربع نص 8">
            <a:extLst>
              <a:ext uri="{FF2B5EF4-FFF2-40B4-BE49-F238E27FC236}">
                <a16:creationId xmlns:a16="http://schemas.microsoft.com/office/drawing/2014/main" id="{C3C66E42-A717-42EC-A7C4-F69F7A31207A}"/>
              </a:ext>
            </a:extLst>
          </p:cNvPr>
          <p:cNvSpPr txBox="1"/>
          <p:nvPr/>
        </p:nvSpPr>
        <p:spPr>
          <a:xfrm>
            <a:off x="309563" y="1803678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f-ZA" sz="2800" b="1"/>
              <a:t>Bank Address</a:t>
            </a:r>
            <a:endParaRPr lang="ar-EG" sz="2800" b="1"/>
          </a:p>
        </p:txBody>
      </p:sp>
      <p:sp>
        <p:nvSpPr>
          <p:cNvPr id="11" name="مربع نص 10">
            <a:extLst>
              <a:ext uri="{FF2B5EF4-FFF2-40B4-BE49-F238E27FC236}">
                <a16:creationId xmlns:a16="http://schemas.microsoft.com/office/drawing/2014/main" id="{EA888822-4151-8585-BFFF-5B115508602A}"/>
              </a:ext>
            </a:extLst>
          </p:cNvPr>
          <p:cNvSpPr txBox="1"/>
          <p:nvPr/>
        </p:nvSpPr>
        <p:spPr>
          <a:xfrm>
            <a:off x="404812" y="233889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f-ZA"/>
              <a:t>Create</a:t>
            </a:r>
            <a:endParaRPr lang="ar-EG"/>
          </a:p>
        </p:txBody>
      </p:sp>
      <p:sp>
        <p:nvSpPr>
          <p:cNvPr id="13" name="مربع نص 12">
            <a:extLst>
              <a:ext uri="{FF2B5EF4-FFF2-40B4-BE49-F238E27FC236}">
                <a16:creationId xmlns:a16="http://schemas.microsoft.com/office/drawing/2014/main" id="{DA1E706F-59BB-E6C7-692C-A3BF39F00FC5}"/>
              </a:ext>
            </a:extLst>
          </p:cNvPr>
          <p:cNvSpPr txBox="1"/>
          <p:nvPr/>
        </p:nvSpPr>
        <p:spPr>
          <a:xfrm>
            <a:off x="404812" y="264540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f-ZA"/>
              <a:t>Country:Jordan</a:t>
            </a:r>
            <a:endParaRPr lang="ar-EG"/>
          </a:p>
        </p:txBody>
      </p:sp>
      <p:sp>
        <p:nvSpPr>
          <p:cNvPr id="15" name="مربع نص 14">
            <a:extLst>
              <a:ext uri="{FF2B5EF4-FFF2-40B4-BE49-F238E27FC236}">
                <a16:creationId xmlns:a16="http://schemas.microsoft.com/office/drawing/2014/main" id="{4069B6D1-F138-595D-F1EB-76DF9216210C}"/>
              </a:ext>
            </a:extLst>
          </p:cNvPr>
          <p:cNvSpPr txBox="1"/>
          <p:nvPr/>
        </p:nvSpPr>
        <p:spPr>
          <a:xfrm>
            <a:off x="404812" y="30596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f-ZA"/>
              <a:t>Address Line 1: Oman City, 21 Elshahid street</a:t>
            </a:r>
            <a:endParaRPr lang="ar-EG"/>
          </a:p>
        </p:txBody>
      </p:sp>
      <p:sp>
        <p:nvSpPr>
          <p:cNvPr id="3" name="مربع نص 2">
            <a:extLst>
              <a:ext uri="{FF2B5EF4-FFF2-40B4-BE49-F238E27FC236}">
                <a16:creationId xmlns:a16="http://schemas.microsoft.com/office/drawing/2014/main" id="{A77FB19F-8D53-3A38-2643-362385D2E2BA}"/>
              </a:ext>
            </a:extLst>
          </p:cNvPr>
          <p:cNvSpPr txBox="1"/>
          <p:nvPr/>
        </p:nvSpPr>
        <p:spPr>
          <a:xfrm>
            <a:off x="404812" y="349874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f-ZA"/>
              <a:t>Apply</a:t>
            </a:r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12650956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صورة 9">
            <a:extLst>
              <a:ext uri="{FF2B5EF4-FFF2-40B4-BE49-F238E27FC236}">
                <a16:creationId xmlns:a16="http://schemas.microsoft.com/office/drawing/2014/main" id="{0D96CB39-1062-82AD-364B-E22DBB0283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81" y="0"/>
            <a:ext cx="2035969" cy="2028632"/>
          </a:xfrm>
          <a:prstGeom prst="rect">
            <a:avLst/>
          </a:prstGeom>
        </p:spPr>
      </p:pic>
      <p:pic>
        <p:nvPicPr>
          <p:cNvPr id="12" name="صورة 12">
            <a:extLst>
              <a:ext uri="{FF2B5EF4-FFF2-40B4-BE49-F238E27FC236}">
                <a16:creationId xmlns:a16="http://schemas.microsoft.com/office/drawing/2014/main" id="{49663F8B-4AF2-39DD-7CD9-529B356EA9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1867" y="-83343"/>
            <a:ext cx="4032051" cy="1238250"/>
          </a:xfrm>
          <a:prstGeom prst="rect">
            <a:avLst/>
          </a:prstGeom>
        </p:spPr>
      </p:pic>
      <p:pic>
        <p:nvPicPr>
          <p:cNvPr id="13" name="صورة 13">
            <a:extLst>
              <a:ext uri="{FF2B5EF4-FFF2-40B4-BE49-F238E27FC236}">
                <a16:creationId xmlns:a16="http://schemas.microsoft.com/office/drawing/2014/main" id="{F709A9FF-F578-DDFD-9E1C-AE2CB2F80A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81" y="5153025"/>
            <a:ext cx="2847975" cy="1600200"/>
          </a:xfrm>
          <a:prstGeom prst="rect">
            <a:avLst/>
          </a:prstGeom>
        </p:spPr>
      </p:pic>
      <p:sp>
        <p:nvSpPr>
          <p:cNvPr id="15" name="مربع نص 14">
            <a:extLst>
              <a:ext uri="{FF2B5EF4-FFF2-40B4-BE49-F238E27FC236}">
                <a16:creationId xmlns:a16="http://schemas.microsoft.com/office/drawing/2014/main" id="{B98D98A1-4729-80F2-294D-13541CDE19EB}"/>
              </a:ext>
            </a:extLst>
          </p:cNvPr>
          <p:cNvSpPr txBox="1"/>
          <p:nvPr/>
        </p:nvSpPr>
        <p:spPr>
          <a:xfrm>
            <a:off x="306586" y="1797799"/>
            <a:ext cx="614957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f-ZA" sz="2400" b="1"/>
              <a:t>Bank</a:t>
            </a:r>
            <a:r>
              <a:rPr lang="af-ZA"/>
              <a:t> </a:t>
            </a:r>
            <a:r>
              <a:rPr lang="af-ZA" sz="2400" b="1"/>
              <a:t>contact</a:t>
            </a:r>
            <a:endParaRPr lang="ar-EG" sz="2400" b="1"/>
          </a:p>
        </p:txBody>
      </p:sp>
      <p:sp>
        <p:nvSpPr>
          <p:cNvPr id="17" name="مربع نص 16">
            <a:extLst>
              <a:ext uri="{FF2B5EF4-FFF2-40B4-BE49-F238E27FC236}">
                <a16:creationId xmlns:a16="http://schemas.microsoft.com/office/drawing/2014/main" id="{D2EA3CEB-8AFB-BE4B-CFA0-4699D0909016}"/>
              </a:ext>
            </a:extLst>
          </p:cNvPr>
          <p:cNvSpPr txBox="1"/>
          <p:nvPr/>
        </p:nvSpPr>
        <p:spPr>
          <a:xfrm>
            <a:off x="154781" y="2259464"/>
            <a:ext cx="61495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f-ZA"/>
              <a:t>Create contact &lt; cancel&lt; Finish</a:t>
            </a:r>
            <a:endParaRPr lang="ar-EG"/>
          </a:p>
        </p:txBody>
      </p:sp>
      <p:sp>
        <p:nvSpPr>
          <p:cNvPr id="19" name="مربع نص 18">
            <a:extLst>
              <a:ext uri="{FF2B5EF4-FFF2-40B4-BE49-F238E27FC236}">
                <a16:creationId xmlns:a16="http://schemas.microsoft.com/office/drawing/2014/main" id="{10360564-928C-B527-D0DE-FB401710B765}"/>
              </a:ext>
            </a:extLst>
          </p:cNvPr>
          <p:cNvSpPr txBox="1"/>
          <p:nvPr/>
        </p:nvSpPr>
        <p:spPr>
          <a:xfrm>
            <a:off x="154781" y="2628796"/>
            <a:ext cx="61495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f-ZA" b="1"/>
              <a:t>Bank BranChes&lt;  Create</a:t>
            </a:r>
            <a:endParaRPr lang="ar-EG" b="1"/>
          </a:p>
        </p:txBody>
      </p:sp>
      <p:pic>
        <p:nvPicPr>
          <p:cNvPr id="20" name="صورة 20">
            <a:extLst>
              <a:ext uri="{FF2B5EF4-FFF2-40B4-BE49-F238E27FC236}">
                <a16:creationId xmlns:a16="http://schemas.microsoft.com/office/drawing/2014/main" id="{33F00B5F-C9C0-7582-C1A7-9461853940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4952" y="2813462"/>
            <a:ext cx="7437048" cy="4003224"/>
          </a:xfrm>
          <a:prstGeom prst="rect">
            <a:avLst/>
          </a:prstGeom>
        </p:spPr>
      </p:pic>
      <p:sp>
        <p:nvSpPr>
          <p:cNvPr id="22" name="مربع نص 21">
            <a:extLst>
              <a:ext uri="{FF2B5EF4-FFF2-40B4-BE49-F238E27FC236}">
                <a16:creationId xmlns:a16="http://schemas.microsoft.com/office/drawing/2014/main" id="{1A8299FF-7AD6-EDC4-B193-3AA1198D2CD3}"/>
              </a:ext>
            </a:extLst>
          </p:cNvPr>
          <p:cNvSpPr txBox="1"/>
          <p:nvPr/>
        </p:nvSpPr>
        <p:spPr>
          <a:xfrm>
            <a:off x="154781" y="3152246"/>
            <a:ext cx="61495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f-ZA"/>
              <a:t>Country:Jordan</a:t>
            </a:r>
            <a:endParaRPr lang="ar-EG"/>
          </a:p>
        </p:txBody>
      </p:sp>
      <p:sp>
        <p:nvSpPr>
          <p:cNvPr id="24" name="مربع نص 23">
            <a:extLst>
              <a:ext uri="{FF2B5EF4-FFF2-40B4-BE49-F238E27FC236}">
                <a16:creationId xmlns:a16="http://schemas.microsoft.com/office/drawing/2014/main" id="{758FB493-98C1-E85E-93D0-A486376374C0}"/>
              </a:ext>
            </a:extLst>
          </p:cNvPr>
          <p:cNvSpPr txBox="1"/>
          <p:nvPr/>
        </p:nvSpPr>
        <p:spPr>
          <a:xfrm>
            <a:off x="162913" y="3457099"/>
            <a:ext cx="61495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f-ZA"/>
              <a:t>Bank Namen: ABC Bank</a:t>
            </a:r>
            <a:endParaRPr lang="ar-EG"/>
          </a:p>
        </p:txBody>
      </p:sp>
      <p:sp>
        <p:nvSpPr>
          <p:cNvPr id="26" name="مربع نص 25">
            <a:extLst>
              <a:ext uri="{FF2B5EF4-FFF2-40B4-BE49-F238E27FC236}">
                <a16:creationId xmlns:a16="http://schemas.microsoft.com/office/drawing/2014/main" id="{53FBC216-B9B8-1A86-1E1B-8FDCBC4A358F}"/>
              </a:ext>
            </a:extLst>
          </p:cNvPr>
          <p:cNvSpPr txBox="1"/>
          <p:nvPr/>
        </p:nvSpPr>
        <p:spPr>
          <a:xfrm>
            <a:off x="162913" y="3980549"/>
            <a:ext cx="61495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f-ZA"/>
              <a:t>Continue</a:t>
            </a:r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241179547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صورة 4">
            <a:extLst>
              <a:ext uri="{FF2B5EF4-FFF2-40B4-BE49-F238E27FC236}">
                <a16:creationId xmlns:a16="http://schemas.microsoft.com/office/drawing/2014/main" id="{677C2390-EA90-2A0F-1E42-9A140C0F16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4492" y="2852268"/>
            <a:ext cx="5760531" cy="4005732"/>
          </a:xfrm>
        </p:spPr>
      </p:pic>
      <p:pic>
        <p:nvPicPr>
          <p:cNvPr id="5" name="صورة 5">
            <a:extLst>
              <a:ext uri="{FF2B5EF4-FFF2-40B4-BE49-F238E27FC236}">
                <a16:creationId xmlns:a16="http://schemas.microsoft.com/office/drawing/2014/main" id="{B038067D-D2CA-59E4-C4C5-1ED949F31F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2225040" cy="2217022"/>
          </a:xfrm>
          <a:prstGeom prst="rect">
            <a:avLst/>
          </a:prstGeom>
        </p:spPr>
      </p:pic>
      <p:pic>
        <p:nvPicPr>
          <p:cNvPr id="6" name="صورة 6">
            <a:extLst>
              <a:ext uri="{FF2B5EF4-FFF2-40B4-BE49-F238E27FC236}">
                <a16:creationId xmlns:a16="http://schemas.microsoft.com/office/drawing/2014/main" id="{5A25E8B2-AE68-F4CC-24EA-5E0A7ECA8F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013" y="5218016"/>
            <a:ext cx="1373133" cy="1279424"/>
          </a:xfrm>
          <a:prstGeom prst="rect">
            <a:avLst/>
          </a:prstGeom>
        </p:spPr>
      </p:pic>
      <p:pic>
        <p:nvPicPr>
          <p:cNvPr id="8" name="صورة 8">
            <a:extLst>
              <a:ext uri="{FF2B5EF4-FFF2-40B4-BE49-F238E27FC236}">
                <a16:creationId xmlns:a16="http://schemas.microsoft.com/office/drawing/2014/main" id="{BC74CD92-6F69-0824-2493-4C44830CEF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8525" y="0"/>
            <a:ext cx="4943475" cy="1438275"/>
          </a:xfrm>
          <a:prstGeom prst="rect">
            <a:avLst/>
          </a:prstGeom>
        </p:spPr>
      </p:pic>
      <p:sp>
        <p:nvSpPr>
          <p:cNvPr id="10" name="مربع نص 9">
            <a:extLst>
              <a:ext uri="{FF2B5EF4-FFF2-40B4-BE49-F238E27FC236}">
                <a16:creationId xmlns:a16="http://schemas.microsoft.com/office/drawing/2014/main" id="{D4F9832D-4B6A-AF47-EBB2-70838CF802A2}"/>
              </a:ext>
            </a:extLst>
          </p:cNvPr>
          <p:cNvSpPr txBox="1"/>
          <p:nvPr/>
        </p:nvSpPr>
        <p:spPr>
          <a:xfrm>
            <a:off x="84382" y="2217023"/>
            <a:ext cx="61101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f-ZA"/>
              <a:t>Branch Information</a:t>
            </a:r>
            <a:endParaRPr lang="ar-EG"/>
          </a:p>
        </p:txBody>
      </p:sp>
      <p:sp>
        <p:nvSpPr>
          <p:cNvPr id="12" name="مربع نص 11">
            <a:extLst>
              <a:ext uri="{FF2B5EF4-FFF2-40B4-BE49-F238E27FC236}">
                <a16:creationId xmlns:a16="http://schemas.microsoft.com/office/drawing/2014/main" id="{8ACA7215-9DE6-B7FA-913E-D72C4ACC4989}"/>
              </a:ext>
            </a:extLst>
          </p:cNvPr>
          <p:cNvSpPr txBox="1"/>
          <p:nvPr/>
        </p:nvSpPr>
        <p:spPr>
          <a:xfrm>
            <a:off x="84382" y="2570443"/>
            <a:ext cx="61138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f-ZA"/>
              <a:t>Branch Name: Main ABC Bank</a:t>
            </a:r>
            <a:endParaRPr lang="ar-EG"/>
          </a:p>
        </p:txBody>
      </p:sp>
      <p:sp>
        <p:nvSpPr>
          <p:cNvPr id="14" name="مربع نص 13">
            <a:extLst>
              <a:ext uri="{FF2B5EF4-FFF2-40B4-BE49-F238E27FC236}">
                <a16:creationId xmlns:a16="http://schemas.microsoft.com/office/drawing/2014/main" id="{70F0E2F4-E2DF-1C55-9C32-885A41C0AC55}"/>
              </a:ext>
            </a:extLst>
          </p:cNvPr>
          <p:cNvSpPr txBox="1"/>
          <p:nvPr/>
        </p:nvSpPr>
        <p:spPr>
          <a:xfrm>
            <a:off x="80634" y="3108529"/>
            <a:ext cx="61138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f-ZA"/>
              <a:t>Save and Next</a:t>
            </a:r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166952938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صورة 4">
            <a:extLst>
              <a:ext uri="{FF2B5EF4-FFF2-40B4-BE49-F238E27FC236}">
                <a16:creationId xmlns:a16="http://schemas.microsoft.com/office/drawing/2014/main" id="{31B7563C-08E5-CD3D-5F06-94BE1380BE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4003" y="2908818"/>
            <a:ext cx="6937997" cy="3734594"/>
          </a:xfrm>
        </p:spPr>
      </p:pic>
      <p:pic>
        <p:nvPicPr>
          <p:cNvPr id="5" name="صورة 5">
            <a:extLst>
              <a:ext uri="{FF2B5EF4-FFF2-40B4-BE49-F238E27FC236}">
                <a16:creationId xmlns:a16="http://schemas.microsoft.com/office/drawing/2014/main" id="{8DD4051F-0100-F103-20A7-041855B9C8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813" y="5257800"/>
            <a:ext cx="2847975" cy="1600200"/>
          </a:xfrm>
          <a:prstGeom prst="rect">
            <a:avLst/>
          </a:prstGeom>
        </p:spPr>
      </p:pic>
      <p:pic>
        <p:nvPicPr>
          <p:cNvPr id="6" name="صورة 6">
            <a:extLst>
              <a:ext uri="{FF2B5EF4-FFF2-40B4-BE49-F238E27FC236}">
                <a16:creationId xmlns:a16="http://schemas.microsoft.com/office/drawing/2014/main" id="{1FE34C0C-857B-280A-12B9-63CB77931E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093518" cy="2085974"/>
          </a:xfrm>
          <a:prstGeom prst="rect">
            <a:avLst/>
          </a:prstGeom>
        </p:spPr>
      </p:pic>
      <p:pic>
        <p:nvPicPr>
          <p:cNvPr id="7" name="صورة 7">
            <a:extLst>
              <a:ext uri="{FF2B5EF4-FFF2-40B4-BE49-F238E27FC236}">
                <a16:creationId xmlns:a16="http://schemas.microsoft.com/office/drawing/2014/main" id="{E92E31CB-C195-510C-9350-90B09094B5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2531" y="0"/>
            <a:ext cx="3369469" cy="957445"/>
          </a:xfrm>
          <a:prstGeom prst="rect">
            <a:avLst/>
          </a:prstGeom>
        </p:spPr>
      </p:pic>
      <p:sp>
        <p:nvSpPr>
          <p:cNvPr id="9" name="مربع نص 8">
            <a:extLst>
              <a:ext uri="{FF2B5EF4-FFF2-40B4-BE49-F238E27FC236}">
                <a16:creationId xmlns:a16="http://schemas.microsoft.com/office/drawing/2014/main" id="{D721D43C-2EFA-0BA8-97AB-636E9FED99C9}"/>
              </a:ext>
            </a:extLst>
          </p:cNvPr>
          <p:cNvSpPr txBox="1"/>
          <p:nvPr/>
        </p:nvSpPr>
        <p:spPr>
          <a:xfrm>
            <a:off x="89296" y="2351366"/>
            <a:ext cx="61079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f-ZA" b="1"/>
              <a:t>Branch</a:t>
            </a:r>
            <a:r>
              <a:rPr lang="af-ZA"/>
              <a:t> </a:t>
            </a:r>
            <a:r>
              <a:rPr lang="af-ZA" b="1"/>
              <a:t>Address</a:t>
            </a:r>
            <a:endParaRPr lang="ar-EG" b="1"/>
          </a:p>
        </p:txBody>
      </p:sp>
      <p:sp>
        <p:nvSpPr>
          <p:cNvPr id="11" name="مربع نص 10">
            <a:extLst>
              <a:ext uri="{FF2B5EF4-FFF2-40B4-BE49-F238E27FC236}">
                <a16:creationId xmlns:a16="http://schemas.microsoft.com/office/drawing/2014/main" id="{777C08B6-4DEA-9F91-2BEC-E96FD13E7CA7}"/>
              </a:ext>
            </a:extLst>
          </p:cNvPr>
          <p:cNvSpPr txBox="1"/>
          <p:nvPr/>
        </p:nvSpPr>
        <p:spPr>
          <a:xfrm>
            <a:off x="89296" y="2801424"/>
            <a:ext cx="61079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f-ZA"/>
              <a:t>Country:Jordan</a:t>
            </a:r>
            <a:endParaRPr lang="ar-EG"/>
          </a:p>
        </p:txBody>
      </p:sp>
      <p:sp>
        <p:nvSpPr>
          <p:cNvPr id="13" name="مربع نص 12">
            <a:extLst>
              <a:ext uri="{FF2B5EF4-FFF2-40B4-BE49-F238E27FC236}">
                <a16:creationId xmlns:a16="http://schemas.microsoft.com/office/drawing/2014/main" id="{EA200875-82BB-A5E3-F73E-7B33C9FBCB17}"/>
              </a:ext>
            </a:extLst>
          </p:cNvPr>
          <p:cNvSpPr txBox="1"/>
          <p:nvPr/>
        </p:nvSpPr>
        <p:spPr>
          <a:xfrm>
            <a:off x="0" y="3117889"/>
            <a:ext cx="61079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f-ZA"/>
              <a:t>Address Line 1: </a:t>
            </a:r>
            <a:r>
              <a:rPr lang="ar-EG" err="1"/>
              <a:t>الشلميساني</a:t>
            </a:r>
            <a:endParaRPr lang="ar-EG"/>
          </a:p>
        </p:txBody>
      </p:sp>
      <p:sp>
        <p:nvSpPr>
          <p:cNvPr id="15" name="مربع نص 14">
            <a:extLst>
              <a:ext uri="{FF2B5EF4-FFF2-40B4-BE49-F238E27FC236}">
                <a16:creationId xmlns:a16="http://schemas.microsoft.com/office/drawing/2014/main" id="{830FF4DE-3940-EB0E-544E-0136F9553969}"/>
              </a:ext>
            </a:extLst>
          </p:cNvPr>
          <p:cNvSpPr txBox="1"/>
          <p:nvPr/>
        </p:nvSpPr>
        <p:spPr>
          <a:xfrm>
            <a:off x="202406" y="3554493"/>
            <a:ext cx="61198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f-ZA"/>
              <a:t>Apply</a:t>
            </a:r>
            <a:endParaRPr lang="ar-EG"/>
          </a:p>
        </p:txBody>
      </p:sp>
      <p:sp>
        <p:nvSpPr>
          <p:cNvPr id="17" name="مربع نص 16">
            <a:extLst>
              <a:ext uri="{FF2B5EF4-FFF2-40B4-BE49-F238E27FC236}">
                <a16:creationId xmlns:a16="http://schemas.microsoft.com/office/drawing/2014/main" id="{62315CA5-B308-E62E-29A7-86385CCA88EB}"/>
              </a:ext>
            </a:extLst>
          </p:cNvPr>
          <p:cNvSpPr txBox="1"/>
          <p:nvPr/>
        </p:nvSpPr>
        <p:spPr>
          <a:xfrm>
            <a:off x="77390" y="4054673"/>
            <a:ext cx="61198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f-ZA"/>
              <a:t>Save and Next</a:t>
            </a:r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375232775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صورة 4">
            <a:extLst>
              <a:ext uri="{FF2B5EF4-FFF2-40B4-BE49-F238E27FC236}">
                <a16:creationId xmlns:a16="http://schemas.microsoft.com/office/drawing/2014/main" id="{6DD60FA5-BC2F-5882-6803-8188F7C89F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7170" y="2586830"/>
            <a:ext cx="7934830" cy="4271170"/>
          </a:xfrm>
          <a:prstGeom prst="rect">
            <a:avLst/>
          </a:prstGeom>
        </p:spPr>
      </p:pic>
      <p:pic>
        <p:nvPicPr>
          <p:cNvPr id="6" name="صورة 6">
            <a:extLst>
              <a:ext uri="{FF2B5EF4-FFF2-40B4-BE49-F238E27FC236}">
                <a16:creationId xmlns:a16="http://schemas.microsoft.com/office/drawing/2014/main" id="{351D8F02-E87B-8CE7-5892-5A6523EFF9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730" y="5052751"/>
            <a:ext cx="2555083" cy="1721905"/>
          </a:xfrm>
          <a:prstGeom prst="rect">
            <a:avLst/>
          </a:prstGeom>
        </p:spPr>
      </p:pic>
      <p:pic>
        <p:nvPicPr>
          <p:cNvPr id="8" name="صورة 8">
            <a:extLst>
              <a:ext uri="{FF2B5EF4-FFF2-40B4-BE49-F238E27FC236}">
                <a16:creationId xmlns:a16="http://schemas.microsoft.com/office/drawing/2014/main" id="{D210F0B1-647D-654A-E21E-A60AE32BC6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5159" y="83344"/>
            <a:ext cx="1764410" cy="1758052"/>
          </a:xfrm>
          <a:prstGeom prst="rect">
            <a:avLst/>
          </a:prstGeom>
        </p:spPr>
      </p:pic>
      <p:pic>
        <p:nvPicPr>
          <p:cNvPr id="9" name="صورة 9">
            <a:extLst>
              <a:ext uri="{FF2B5EF4-FFF2-40B4-BE49-F238E27FC236}">
                <a16:creationId xmlns:a16="http://schemas.microsoft.com/office/drawing/2014/main" id="{F413EBCC-A02A-8DD2-5691-AB72328FD8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1984" y="83345"/>
            <a:ext cx="4262515" cy="1166811"/>
          </a:xfrm>
          <a:prstGeom prst="rect">
            <a:avLst/>
          </a:prstGeom>
        </p:spPr>
      </p:pic>
      <p:sp>
        <p:nvSpPr>
          <p:cNvPr id="11" name="مربع نص 10">
            <a:extLst>
              <a:ext uri="{FF2B5EF4-FFF2-40B4-BE49-F238E27FC236}">
                <a16:creationId xmlns:a16="http://schemas.microsoft.com/office/drawing/2014/main" id="{23D70760-2710-D749-5B8D-6A7ED8FF6EE9}"/>
              </a:ext>
            </a:extLst>
          </p:cNvPr>
          <p:cNvSpPr txBox="1"/>
          <p:nvPr/>
        </p:nvSpPr>
        <p:spPr>
          <a:xfrm>
            <a:off x="189994" y="1841396"/>
            <a:ext cx="61674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f-ZA" b="1"/>
              <a:t>Branch Contact &lt; Carete Contact &lt; cancel &lt; Finish</a:t>
            </a:r>
            <a:endParaRPr lang="ar-EG" b="1"/>
          </a:p>
        </p:txBody>
      </p:sp>
    </p:spTree>
    <p:extLst>
      <p:ext uri="{BB962C8B-B14F-4D97-AF65-F5344CB8AC3E}">
        <p14:creationId xmlns:p14="http://schemas.microsoft.com/office/powerpoint/2010/main" val="22511947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593E07-25FE-DB93-2BAA-CD88F20D8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4049" y="192597"/>
            <a:ext cx="7309450" cy="1282431"/>
          </a:xfrm>
        </p:spPr>
        <p:txBody>
          <a:bodyPr>
            <a:normAutofit/>
          </a:bodyPr>
          <a:lstStyle/>
          <a:p>
            <a:pPr algn="ctr"/>
            <a:r>
              <a:rPr lang="en-US" sz="3200" b="1">
                <a:ea typeface="Calibri Light"/>
                <a:cs typeface="Calibri Light"/>
              </a:rPr>
              <a:t>1-Oracle General Ledger.</a:t>
            </a:r>
            <a:br>
              <a:rPr lang="en-US" sz="3200">
                <a:ea typeface="Calibri Light"/>
                <a:cs typeface="Calibri Light"/>
              </a:rPr>
            </a:br>
            <a:r>
              <a:rPr lang="en-US" sz="3200" b="1" err="1">
                <a:ea typeface="Calibri Light"/>
                <a:cs typeface="Calibri Light"/>
              </a:rPr>
              <a:t>I.</a:t>
            </a:r>
            <a:r>
              <a:rPr lang="en-US" sz="3200" b="1" err="1">
                <a:ea typeface="+mj-lt"/>
                <a:cs typeface="+mj-lt"/>
              </a:rPr>
              <a:t>Defining</a:t>
            </a:r>
            <a:r>
              <a:rPr lang="en-US" sz="3200" b="1">
                <a:ea typeface="+mj-lt"/>
                <a:cs typeface="+mj-lt"/>
              </a:rPr>
              <a:t> Ledger Sets.</a:t>
            </a:r>
            <a:endParaRPr lang="en-US" sz="3200" b="1">
              <a:ea typeface="Calibri Light"/>
              <a:cs typeface="Calibri Light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87DF48-5E03-7B24-5466-4BED632078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2465" y="1494947"/>
            <a:ext cx="12010844" cy="517084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b="1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1. Creating Chart of Accounts.</a:t>
            </a:r>
          </a:p>
          <a:p>
            <a:pPr>
              <a:buFont typeface="Wingdings" panose="020B0604020202020204" pitchFamily="34" charset="0"/>
              <a:buChar char="Ø"/>
            </a:pPr>
            <a:r>
              <a:rPr lang="en-US" sz="2400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Setup -&gt; Financials -&gt; </a:t>
            </a:r>
            <a:r>
              <a:rPr lang="en-US" sz="2400" err="1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Flexfields</a:t>
            </a:r>
            <a:r>
              <a:rPr lang="en-US" sz="2400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 -&gt; Key -&gt; Segments</a:t>
            </a:r>
          </a:p>
          <a:p>
            <a:pPr>
              <a:buFont typeface="Wingdings" panose="020B0604020202020204" pitchFamily="34" charset="0"/>
              <a:buChar char="Ø"/>
            </a:pPr>
            <a:r>
              <a:rPr lang="en-US" sz="2400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 Query Application as General Ledger and </a:t>
            </a:r>
            <a:r>
              <a:rPr lang="en-US" sz="2400" err="1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Flexfield</a:t>
            </a:r>
            <a:r>
              <a:rPr lang="en-US" sz="2400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 Title as Accounting </a:t>
            </a:r>
            <a:r>
              <a:rPr lang="en-US" sz="2400" err="1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Flexfield</a:t>
            </a:r>
            <a:endParaRPr lang="en-US" sz="2400">
              <a:solidFill>
                <a:schemeClr val="tx1">
                  <a:lumMod val="95000"/>
                  <a:lumOff val="5000"/>
                </a:schemeClr>
              </a:solidFill>
              <a:ea typeface="+mn-lt"/>
              <a:cs typeface="+mn-lt"/>
            </a:endParaRPr>
          </a:p>
          <a:p>
            <a:pPr>
              <a:buFont typeface="Wingdings" panose="020B0604020202020204" pitchFamily="34" charset="0"/>
              <a:buChar char="Ø"/>
            </a:pPr>
            <a:r>
              <a:rPr lang="en-US" sz="2400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Place cursor on structures code click on new</a:t>
            </a:r>
          </a:p>
          <a:p>
            <a:pPr>
              <a:buFont typeface="Wingdings" panose="020B0604020202020204" pitchFamily="34" charset="0"/>
              <a:buChar char="Ø"/>
            </a:pPr>
            <a:r>
              <a:rPr lang="en-US" sz="2400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Enter the new structure name</a:t>
            </a:r>
            <a:r>
              <a:rPr lang="en-US" sz="2400" b="1">
                <a:solidFill>
                  <a:schemeClr val="accent6">
                    <a:lumMod val="76000"/>
                  </a:schemeClr>
                </a:solidFill>
                <a:ea typeface="+mn-lt"/>
                <a:cs typeface="+mn-lt"/>
              </a:rPr>
              <a:t> Noon.COA.S3</a:t>
            </a:r>
            <a:endParaRPr lang="en-US" sz="2400" b="1">
              <a:solidFill>
                <a:schemeClr val="accent6">
                  <a:lumMod val="76000"/>
                </a:schemeClr>
              </a:solidFill>
              <a:ea typeface="Calibri" panose="020F0502020204030204"/>
              <a:cs typeface="Calibri" panose="020F0502020204030204"/>
            </a:endParaRPr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3526683-FE47-A3E3-9C7E-38FCB196C9D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0558" r="44274" b="28561"/>
          <a:stretch/>
        </p:blipFill>
        <p:spPr>
          <a:xfrm>
            <a:off x="6081623" y="3024008"/>
            <a:ext cx="6104013" cy="3651822"/>
          </a:xfrm>
          <a:prstGeom prst="rect">
            <a:avLst/>
          </a:prstGeom>
        </p:spPr>
      </p:pic>
      <p:pic>
        <p:nvPicPr>
          <p:cNvPr id="7" name="Picture 6" descr="A logo of a globe and a graduation cap&#10;&#10;AI-generated content may be incorrect.">
            <a:extLst>
              <a:ext uri="{FF2B5EF4-FFF2-40B4-BE49-F238E27FC236}">
                <a16:creationId xmlns:a16="http://schemas.microsoft.com/office/drawing/2014/main" id="{4C60DCAD-BEAD-199F-5F5D-1DA80AE32E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037"/>
            <a:ext cx="1566322" cy="1472712"/>
          </a:xfrm>
          <a:prstGeom prst="rect">
            <a:avLst/>
          </a:prstGeom>
        </p:spPr>
      </p:pic>
      <p:pic>
        <p:nvPicPr>
          <p:cNvPr id="9" name="Picture 8" descr="A close-up of a logo&#10;&#10;AI-generated content may be incorrect.">
            <a:extLst>
              <a:ext uri="{FF2B5EF4-FFF2-40B4-BE49-F238E27FC236}">
                <a16:creationId xmlns:a16="http://schemas.microsoft.com/office/drawing/2014/main" id="{3918777B-87E2-8B94-DA7C-6F2AAA4B6E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1867" y="-2257"/>
            <a:ext cx="2416295" cy="1711806"/>
          </a:xfrm>
          <a:prstGeom prst="rect">
            <a:avLst/>
          </a:prstGeom>
        </p:spPr>
      </p:pic>
      <p:pic>
        <p:nvPicPr>
          <p:cNvPr id="11" name="Content Placeholder 5" descr="A black background with white text&#10;&#10;AI-generated content may be incorrect.">
            <a:extLst>
              <a:ext uri="{FF2B5EF4-FFF2-40B4-BE49-F238E27FC236}">
                <a16:creationId xmlns:a16="http://schemas.microsoft.com/office/drawing/2014/main" id="{A3DB66DA-D700-4C57-672D-5F2BEA886D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5311512"/>
            <a:ext cx="2886075" cy="1624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24700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صورة 4">
            <a:extLst>
              <a:ext uri="{FF2B5EF4-FFF2-40B4-BE49-F238E27FC236}">
                <a16:creationId xmlns:a16="http://schemas.microsoft.com/office/drawing/2014/main" id="{DCCDB413-EABE-28C8-C245-4C2C041A2D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00" y="2482850"/>
            <a:ext cx="8128000" cy="4375150"/>
          </a:xfrm>
          <a:prstGeom prst="rect">
            <a:avLst/>
          </a:prstGeom>
        </p:spPr>
      </p:pic>
      <p:pic>
        <p:nvPicPr>
          <p:cNvPr id="5" name="صورة 5">
            <a:extLst>
              <a:ext uri="{FF2B5EF4-FFF2-40B4-BE49-F238E27FC236}">
                <a16:creationId xmlns:a16="http://schemas.microsoft.com/office/drawing/2014/main" id="{ECC2CDB6-AB23-A293-DA5B-31446F923D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1" y="1"/>
            <a:ext cx="2071687" cy="2064223"/>
          </a:xfrm>
          <a:prstGeom prst="rect">
            <a:avLst/>
          </a:prstGeom>
        </p:spPr>
      </p:pic>
      <p:pic>
        <p:nvPicPr>
          <p:cNvPr id="6" name="صورة 6">
            <a:extLst>
              <a:ext uri="{FF2B5EF4-FFF2-40B4-BE49-F238E27FC236}">
                <a16:creationId xmlns:a16="http://schemas.microsoft.com/office/drawing/2014/main" id="{5180FCD7-0239-6B87-0D3B-28CF902D26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3217" y="0"/>
            <a:ext cx="4676857" cy="1107281"/>
          </a:xfrm>
          <a:prstGeom prst="rect">
            <a:avLst/>
          </a:prstGeom>
        </p:spPr>
      </p:pic>
      <p:pic>
        <p:nvPicPr>
          <p:cNvPr id="7" name="صورة 7">
            <a:extLst>
              <a:ext uri="{FF2B5EF4-FFF2-40B4-BE49-F238E27FC236}">
                <a16:creationId xmlns:a16="http://schemas.microsoft.com/office/drawing/2014/main" id="{FF22011A-E1FC-9F07-4E90-7B2D3B61392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64930"/>
            <a:ext cx="2847975" cy="1600200"/>
          </a:xfrm>
          <a:prstGeom prst="rect">
            <a:avLst/>
          </a:prstGeom>
        </p:spPr>
      </p:pic>
      <p:sp>
        <p:nvSpPr>
          <p:cNvPr id="9" name="مربع نص 8">
            <a:extLst>
              <a:ext uri="{FF2B5EF4-FFF2-40B4-BE49-F238E27FC236}">
                <a16:creationId xmlns:a16="http://schemas.microsoft.com/office/drawing/2014/main" id="{D9B95F00-9C29-3039-81FE-0B69FC4C1ACB}"/>
              </a:ext>
            </a:extLst>
          </p:cNvPr>
          <p:cNvSpPr txBox="1"/>
          <p:nvPr/>
        </p:nvSpPr>
        <p:spPr>
          <a:xfrm>
            <a:off x="240506" y="1694892"/>
            <a:ext cx="6096000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af-ZA" b="1" err="1"/>
              <a:t>NooN_AP</a:t>
            </a:r>
            <a:r>
              <a:rPr lang="af-ZA" b="1"/>
              <a:t> &lt; </a:t>
            </a:r>
            <a:r>
              <a:rPr lang="af-ZA" b="1" err="1"/>
              <a:t>Setup</a:t>
            </a:r>
            <a:r>
              <a:rPr lang="af-ZA" b="1"/>
              <a:t> &lt; </a:t>
            </a:r>
            <a:r>
              <a:rPr lang="af-ZA" b="1" err="1"/>
              <a:t>Payment</a:t>
            </a:r>
            <a:r>
              <a:rPr lang="af-ZA" b="1"/>
              <a:t> &lt; Bank </a:t>
            </a:r>
            <a:r>
              <a:rPr lang="af-ZA" b="1" err="1"/>
              <a:t>Account</a:t>
            </a:r>
            <a:endParaRPr lang="ar-EG" b="1">
              <a:ea typeface="Calibri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348571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صورة 4">
            <a:extLst>
              <a:ext uri="{FF2B5EF4-FFF2-40B4-BE49-F238E27FC236}">
                <a16:creationId xmlns:a16="http://schemas.microsoft.com/office/drawing/2014/main" id="{26F4F605-7FD2-CA5A-82FC-D9EC6A4694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00" y="2482850"/>
            <a:ext cx="8128000" cy="4375150"/>
          </a:xfrm>
          <a:prstGeom prst="rect">
            <a:avLst/>
          </a:prstGeom>
        </p:spPr>
      </p:pic>
      <p:pic>
        <p:nvPicPr>
          <p:cNvPr id="5" name="صورة 5">
            <a:extLst>
              <a:ext uri="{FF2B5EF4-FFF2-40B4-BE49-F238E27FC236}">
                <a16:creationId xmlns:a16="http://schemas.microsoft.com/office/drawing/2014/main" id="{B876590E-0986-5D5F-09DB-D6DDB85CE7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44" y="1"/>
            <a:ext cx="1964531" cy="1957452"/>
          </a:xfrm>
          <a:prstGeom prst="rect">
            <a:avLst/>
          </a:prstGeom>
        </p:spPr>
      </p:pic>
      <p:pic>
        <p:nvPicPr>
          <p:cNvPr id="6" name="صورة 6">
            <a:extLst>
              <a:ext uri="{FF2B5EF4-FFF2-40B4-BE49-F238E27FC236}">
                <a16:creationId xmlns:a16="http://schemas.microsoft.com/office/drawing/2014/main" id="{A6762C1D-3790-4A64-7AC9-511682217F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57800"/>
            <a:ext cx="2847975" cy="1600200"/>
          </a:xfrm>
          <a:prstGeom prst="rect">
            <a:avLst/>
          </a:prstGeom>
        </p:spPr>
      </p:pic>
      <p:pic>
        <p:nvPicPr>
          <p:cNvPr id="7" name="صورة 7">
            <a:extLst>
              <a:ext uri="{FF2B5EF4-FFF2-40B4-BE49-F238E27FC236}">
                <a16:creationId xmlns:a16="http://schemas.microsoft.com/office/drawing/2014/main" id="{C00B07BF-4CD2-09CC-CD26-CB51C25938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399" y="152400"/>
            <a:ext cx="5362575" cy="1038226"/>
          </a:xfrm>
          <a:prstGeom prst="rect">
            <a:avLst/>
          </a:prstGeom>
        </p:spPr>
      </p:pic>
      <p:sp>
        <p:nvSpPr>
          <p:cNvPr id="9" name="مربع نص 8">
            <a:extLst>
              <a:ext uri="{FF2B5EF4-FFF2-40B4-BE49-F238E27FC236}">
                <a16:creationId xmlns:a16="http://schemas.microsoft.com/office/drawing/2014/main" id="{6F322E9F-FC44-BEFB-8260-5E85FB084FB3}"/>
              </a:ext>
            </a:extLst>
          </p:cNvPr>
          <p:cNvSpPr txBox="1"/>
          <p:nvPr/>
        </p:nvSpPr>
        <p:spPr>
          <a:xfrm>
            <a:off x="83344" y="165400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f-ZA" b="1"/>
              <a:t>Bank</a:t>
            </a:r>
            <a:r>
              <a:rPr lang="af-ZA"/>
              <a:t> </a:t>
            </a:r>
            <a:r>
              <a:rPr lang="af-ZA" b="1"/>
              <a:t>Account</a:t>
            </a:r>
            <a:endParaRPr lang="ar-EG" b="1"/>
          </a:p>
        </p:txBody>
      </p:sp>
      <p:sp>
        <p:nvSpPr>
          <p:cNvPr id="11" name="مربع نص 10">
            <a:extLst>
              <a:ext uri="{FF2B5EF4-FFF2-40B4-BE49-F238E27FC236}">
                <a16:creationId xmlns:a16="http://schemas.microsoft.com/office/drawing/2014/main" id="{D54D5184-04BB-9CA4-C9E7-F59DBE986909}"/>
              </a:ext>
            </a:extLst>
          </p:cNvPr>
          <p:cNvSpPr txBox="1"/>
          <p:nvPr/>
        </p:nvSpPr>
        <p:spPr>
          <a:xfrm>
            <a:off x="261938" y="211351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f-ZA"/>
              <a:t>Carete</a:t>
            </a:r>
            <a:endParaRPr lang="ar-EG"/>
          </a:p>
        </p:txBody>
      </p:sp>
      <p:sp>
        <p:nvSpPr>
          <p:cNvPr id="13" name="مربع نص 12">
            <a:extLst>
              <a:ext uri="{FF2B5EF4-FFF2-40B4-BE49-F238E27FC236}">
                <a16:creationId xmlns:a16="http://schemas.microsoft.com/office/drawing/2014/main" id="{FECD94D1-22FB-E6C3-5ADD-6D923ED1F5BD}"/>
              </a:ext>
            </a:extLst>
          </p:cNvPr>
          <p:cNvSpPr txBox="1"/>
          <p:nvPr/>
        </p:nvSpPr>
        <p:spPr>
          <a:xfrm>
            <a:off x="261938" y="248285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f-ZA"/>
              <a:t>Country:Jordan</a:t>
            </a:r>
            <a:endParaRPr lang="ar-EG"/>
          </a:p>
        </p:txBody>
      </p:sp>
      <p:sp>
        <p:nvSpPr>
          <p:cNvPr id="15" name="مربع نص 14">
            <a:extLst>
              <a:ext uri="{FF2B5EF4-FFF2-40B4-BE49-F238E27FC236}">
                <a16:creationId xmlns:a16="http://schemas.microsoft.com/office/drawing/2014/main" id="{59A76DEF-8B70-F6B6-4485-F946C05DE144}"/>
              </a:ext>
            </a:extLst>
          </p:cNvPr>
          <p:cNvSpPr txBox="1"/>
          <p:nvPr/>
        </p:nvSpPr>
        <p:spPr>
          <a:xfrm>
            <a:off x="210344" y="281017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f-ZA"/>
              <a:t>Bank Name: ABC Bank</a:t>
            </a:r>
            <a:endParaRPr lang="ar-EG"/>
          </a:p>
        </p:txBody>
      </p:sp>
      <p:sp>
        <p:nvSpPr>
          <p:cNvPr id="17" name="مربع نص 16">
            <a:extLst>
              <a:ext uri="{FF2B5EF4-FFF2-40B4-BE49-F238E27FC236}">
                <a16:creationId xmlns:a16="http://schemas.microsoft.com/office/drawing/2014/main" id="{554A6460-BFDC-1DFA-DD65-7E5C91089C44}"/>
              </a:ext>
            </a:extLst>
          </p:cNvPr>
          <p:cNvSpPr txBox="1"/>
          <p:nvPr/>
        </p:nvSpPr>
        <p:spPr>
          <a:xfrm>
            <a:off x="-31750" y="322713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f-ZA"/>
              <a:t>Branch Name: Main ABC Bank</a:t>
            </a:r>
            <a:endParaRPr lang="ar-EG"/>
          </a:p>
        </p:txBody>
      </p:sp>
      <p:sp>
        <p:nvSpPr>
          <p:cNvPr id="19" name="مربع نص 18">
            <a:extLst>
              <a:ext uri="{FF2B5EF4-FFF2-40B4-BE49-F238E27FC236}">
                <a16:creationId xmlns:a16="http://schemas.microsoft.com/office/drawing/2014/main" id="{11CFC4F1-0B1E-60B1-1A5D-7241144AFF56}"/>
              </a:ext>
            </a:extLst>
          </p:cNvPr>
          <p:cNvSpPr txBox="1"/>
          <p:nvPr/>
        </p:nvSpPr>
        <p:spPr>
          <a:xfrm>
            <a:off x="223837" y="3456178"/>
            <a:ext cx="61376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f-ZA"/>
              <a:t>Continue</a:t>
            </a:r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286174829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صورة 4">
            <a:extLst>
              <a:ext uri="{FF2B5EF4-FFF2-40B4-BE49-F238E27FC236}">
                <a16:creationId xmlns:a16="http://schemas.microsoft.com/office/drawing/2014/main" id="{91705E62-7212-8585-7EC0-5E02306216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2508" y="4107656"/>
            <a:ext cx="5109492" cy="2750344"/>
          </a:xfrm>
          <a:prstGeom prst="rect">
            <a:avLst/>
          </a:prstGeom>
        </p:spPr>
      </p:pic>
      <p:pic>
        <p:nvPicPr>
          <p:cNvPr id="5" name="صورة 5">
            <a:extLst>
              <a:ext uri="{FF2B5EF4-FFF2-40B4-BE49-F238E27FC236}">
                <a16:creationId xmlns:a16="http://schemas.microsoft.com/office/drawing/2014/main" id="{3218FA9C-8C2A-FA95-689D-A858316647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4381" y="3976688"/>
            <a:ext cx="4658127" cy="2881312"/>
          </a:xfrm>
          <a:prstGeom prst="rect">
            <a:avLst/>
          </a:prstGeom>
        </p:spPr>
      </p:pic>
      <p:pic>
        <p:nvPicPr>
          <p:cNvPr id="6" name="صورة 6">
            <a:extLst>
              <a:ext uri="{FF2B5EF4-FFF2-40B4-BE49-F238E27FC236}">
                <a16:creationId xmlns:a16="http://schemas.microsoft.com/office/drawing/2014/main" id="{AC720B7B-57DB-EB6B-4820-FEF4E30EFD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3838"/>
            <a:ext cx="2143125" cy="2135402"/>
          </a:xfrm>
          <a:prstGeom prst="rect">
            <a:avLst/>
          </a:prstGeom>
        </p:spPr>
      </p:pic>
      <p:pic>
        <p:nvPicPr>
          <p:cNvPr id="7" name="صورة 7">
            <a:extLst>
              <a:ext uri="{FF2B5EF4-FFF2-40B4-BE49-F238E27FC236}">
                <a16:creationId xmlns:a16="http://schemas.microsoft.com/office/drawing/2014/main" id="{008256D2-2084-94E4-3AD7-A6715BEBF0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58418"/>
            <a:ext cx="2694213" cy="1299582"/>
          </a:xfrm>
          <a:prstGeom prst="rect">
            <a:avLst/>
          </a:prstGeom>
        </p:spPr>
      </p:pic>
      <p:pic>
        <p:nvPicPr>
          <p:cNvPr id="8" name="صورة 8">
            <a:extLst>
              <a:ext uri="{FF2B5EF4-FFF2-40B4-BE49-F238E27FC236}">
                <a16:creationId xmlns:a16="http://schemas.microsoft.com/office/drawing/2014/main" id="{CD160AAE-760B-BF6F-7E40-1966BA34A7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7643" y="0"/>
            <a:ext cx="4581525" cy="1409700"/>
          </a:xfrm>
          <a:prstGeom prst="rect">
            <a:avLst/>
          </a:prstGeom>
        </p:spPr>
      </p:pic>
      <p:sp>
        <p:nvSpPr>
          <p:cNvPr id="10" name="مربع نص 9">
            <a:extLst>
              <a:ext uri="{FF2B5EF4-FFF2-40B4-BE49-F238E27FC236}">
                <a16:creationId xmlns:a16="http://schemas.microsoft.com/office/drawing/2014/main" id="{401FF763-4D28-B8A3-E94C-B4BB4C7B9C3E}"/>
              </a:ext>
            </a:extLst>
          </p:cNvPr>
          <p:cNvSpPr txBox="1"/>
          <p:nvPr/>
        </p:nvSpPr>
        <p:spPr>
          <a:xfrm>
            <a:off x="86320" y="2174574"/>
            <a:ext cx="61972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f-ZA"/>
              <a:t>Bank Account Owner  : NoonE_Commerce</a:t>
            </a:r>
            <a:endParaRPr lang="ar-EG"/>
          </a:p>
        </p:txBody>
      </p:sp>
      <p:sp>
        <p:nvSpPr>
          <p:cNvPr id="12" name="مربع نص 11">
            <a:extLst>
              <a:ext uri="{FF2B5EF4-FFF2-40B4-BE49-F238E27FC236}">
                <a16:creationId xmlns:a16="http://schemas.microsoft.com/office/drawing/2014/main" id="{A9AA86DA-A7D5-3A55-1E99-426C27B42C9D}"/>
              </a:ext>
            </a:extLst>
          </p:cNvPr>
          <p:cNvSpPr txBox="1"/>
          <p:nvPr/>
        </p:nvSpPr>
        <p:spPr>
          <a:xfrm>
            <a:off x="0" y="2511980"/>
            <a:ext cx="61972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f-ZA"/>
              <a:t>Account Use: Payables                    Receivables</a:t>
            </a:r>
            <a:endParaRPr lang="ar-EG"/>
          </a:p>
        </p:txBody>
      </p:sp>
      <p:sp>
        <p:nvSpPr>
          <p:cNvPr id="14" name="مربع نص 13">
            <a:extLst>
              <a:ext uri="{FF2B5EF4-FFF2-40B4-BE49-F238E27FC236}">
                <a16:creationId xmlns:a16="http://schemas.microsoft.com/office/drawing/2014/main" id="{CB742BE8-1F34-9575-88CC-E05CB57017DA}"/>
              </a:ext>
            </a:extLst>
          </p:cNvPr>
          <p:cNvSpPr txBox="1"/>
          <p:nvPr/>
        </p:nvSpPr>
        <p:spPr>
          <a:xfrm>
            <a:off x="193476" y="2977344"/>
            <a:ext cx="62210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f-ZA"/>
              <a:t>Negt</a:t>
            </a:r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11284830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6E8940-8BEA-E74D-BA2D-86FEABE012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6276" y="819210"/>
            <a:ext cx="10343072" cy="535775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buFont typeface="Wingdings" panose="020B0604020202020204" pitchFamily="34" charset="0"/>
              <a:buChar char="Ø"/>
            </a:pPr>
            <a:r>
              <a:rPr lang="en-US" sz="2400">
                <a:ea typeface="Calibri" panose="020F0502020204030204"/>
                <a:cs typeface="Calibri" panose="020F0502020204030204"/>
              </a:rPr>
              <a:t>Next </a:t>
            </a:r>
            <a:r>
              <a:rPr lang="en-US" sz="2400">
                <a:ea typeface="+mn-lt"/>
                <a:cs typeface="+mn-lt"/>
              </a:rPr>
              <a:t>Click on Segment button ,</a:t>
            </a:r>
            <a:endParaRPr lang="en-US">
              <a:ea typeface="Calibri" panose="020F0502020204030204"/>
              <a:cs typeface="Calibri" panose="020F0502020204030204"/>
            </a:endParaRPr>
          </a:p>
          <a:p>
            <a:pPr marL="0" indent="0">
              <a:buNone/>
            </a:pPr>
            <a:r>
              <a:rPr lang="en-US" sz="2400">
                <a:ea typeface="+mn-lt"/>
                <a:cs typeface="+mn-lt"/>
              </a:rPr>
              <a:t>then Use the Segments window to define segments for your </a:t>
            </a:r>
            <a:r>
              <a:rPr lang="en-US" sz="2400" err="1">
                <a:ea typeface="+mn-lt"/>
                <a:cs typeface="+mn-lt"/>
              </a:rPr>
              <a:t>flexfield</a:t>
            </a:r>
            <a:r>
              <a:rPr lang="en-US" sz="2400">
                <a:ea typeface="+mn-lt"/>
                <a:cs typeface="+mn-lt"/>
              </a:rPr>
              <a:t>.</a:t>
            </a:r>
            <a:endParaRPr lang="en-US">
              <a:ea typeface="+mn-lt"/>
              <a:cs typeface="+mn-lt"/>
            </a:endParaRPr>
          </a:p>
          <a:p>
            <a:pPr marL="342900" indent="-342900">
              <a:buFont typeface="Wingdings" panose="020B0604020202020204" pitchFamily="34" charset="0"/>
              <a:buChar char="Ø"/>
            </a:pPr>
            <a:r>
              <a:rPr lang="en-US" sz="2400">
                <a:ea typeface="+mn-lt"/>
                <a:cs typeface="+mn-lt"/>
              </a:rPr>
              <a:t>Use </a:t>
            </a:r>
            <a:r>
              <a:rPr lang="en-US" sz="2400" err="1">
                <a:ea typeface="+mn-lt"/>
                <a:cs typeface="+mn-lt"/>
              </a:rPr>
              <a:t>flexfield</a:t>
            </a:r>
            <a:r>
              <a:rPr lang="en-US" sz="2400">
                <a:ea typeface="+mn-lt"/>
                <a:cs typeface="+mn-lt"/>
              </a:rPr>
              <a:t> qualifiers to identify certain segments used for specific purposes.</a:t>
            </a:r>
            <a:endParaRPr lang="en-US" sz="2400">
              <a:ea typeface="Calibri" panose="020F0502020204030204"/>
              <a:cs typeface="Calibri" panose="020F0502020204030204"/>
            </a:endParaRPr>
          </a:p>
          <a:p>
            <a:pPr marL="0" indent="0">
              <a:buNone/>
            </a:pPr>
            <a:r>
              <a:rPr lang="en-US" sz="2400">
                <a:ea typeface="Calibri" panose="020F0502020204030204"/>
                <a:cs typeface="Calibri" panose="020F0502020204030204"/>
              </a:rPr>
              <a:t>1-Company --&gt;</a:t>
            </a:r>
            <a:r>
              <a:rPr lang="en-US" sz="2400" b="1">
                <a:solidFill>
                  <a:schemeClr val="accent5"/>
                </a:solidFill>
                <a:ea typeface="Calibri" panose="020F0502020204030204"/>
                <a:cs typeface="Calibri" panose="020F0502020204030204"/>
              </a:rPr>
              <a:t>Balancing Segment.</a:t>
            </a:r>
          </a:p>
          <a:p>
            <a:pPr marL="0" indent="0">
              <a:buNone/>
            </a:pPr>
            <a:r>
              <a:rPr lang="en-US" sz="2400">
                <a:ea typeface="Calibri" panose="020F0502020204030204"/>
                <a:cs typeface="Calibri" panose="020F0502020204030204"/>
              </a:rPr>
              <a:t>2-Cost Center--&gt; </a:t>
            </a:r>
            <a:r>
              <a:rPr lang="en-US" sz="2400" b="1">
                <a:solidFill>
                  <a:schemeClr val="accent5"/>
                </a:solidFill>
                <a:ea typeface="Calibri" panose="020F0502020204030204"/>
                <a:cs typeface="Calibri" panose="020F0502020204030204"/>
              </a:rPr>
              <a:t>Cost Center Segment</a:t>
            </a:r>
          </a:p>
          <a:p>
            <a:pPr marL="0" indent="0">
              <a:buNone/>
            </a:pPr>
            <a:r>
              <a:rPr lang="en-US" sz="2400">
                <a:ea typeface="Calibri" panose="020F0502020204030204"/>
                <a:cs typeface="Calibri" panose="020F0502020204030204"/>
              </a:rPr>
              <a:t>3-Account--&gt; </a:t>
            </a:r>
            <a:r>
              <a:rPr lang="en-US" sz="2400" b="1">
                <a:solidFill>
                  <a:schemeClr val="accent5"/>
                </a:solidFill>
                <a:ea typeface="Calibri" panose="020F0502020204030204"/>
                <a:cs typeface="Calibri" panose="020F0502020204030204"/>
              </a:rPr>
              <a:t>Natural Account segment</a:t>
            </a: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29201E3-FD0F-44F4-3190-86159CB2A4E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833" t="13806" r="41558" b="30882"/>
          <a:stretch/>
        </p:blipFill>
        <p:spPr>
          <a:xfrm>
            <a:off x="5549661" y="2559889"/>
            <a:ext cx="6506570" cy="4291188"/>
          </a:xfrm>
          <a:prstGeom prst="rect">
            <a:avLst/>
          </a:prstGeom>
        </p:spPr>
      </p:pic>
      <p:pic>
        <p:nvPicPr>
          <p:cNvPr id="6" name="Picture 5" descr="A logo of a globe and a graduation cap&#10;&#10;AI-generated content may be incorrect.">
            <a:extLst>
              <a:ext uri="{FF2B5EF4-FFF2-40B4-BE49-F238E27FC236}">
                <a16:creationId xmlns:a16="http://schemas.microsoft.com/office/drawing/2014/main" id="{3CC836C3-0DB7-AA80-DE9F-68F78171C2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3624" y="3037"/>
            <a:ext cx="1537567" cy="1573354"/>
          </a:xfrm>
          <a:prstGeom prst="rect">
            <a:avLst/>
          </a:prstGeom>
        </p:spPr>
      </p:pic>
      <p:pic>
        <p:nvPicPr>
          <p:cNvPr id="8" name="Picture 7" descr="A close-up of a logo&#10;&#10;AI-generated content may be incorrect.">
            <a:extLst>
              <a:ext uri="{FF2B5EF4-FFF2-40B4-BE49-F238E27FC236}">
                <a16:creationId xmlns:a16="http://schemas.microsoft.com/office/drawing/2014/main" id="{5D84150F-7F14-7E9F-E9C9-F3E1E8FE95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9" y="-2257"/>
            <a:ext cx="1539276" cy="791654"/>
          </a:xfrm>
          <a:prstGeom prst="rect">
            <a:avLst/>
          </a:prstGeom>
        </p:spPr>
      </p:pic>
      <p:pic>
        <p:nvPicPr>
          <p:cNvPr id="10" name="Content Placeholder 5" descr="A black background with white text&#10;&#10;AI-generated content may be incorrect.">
            <a:extLst>
              <a:ext uri="{FF2B5EF4-FFF2-40B4-BE49-F238E27FC236}">
                <a16:creationId xmlns:a16="http://schemas.microsoft.com/office/drawing/2014/main" id="{80338510-2213-56D4-9468-9C38B59231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5311512"/>
            <a:ext cx="2886075" cy="1624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6616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0D5E92-8ED1-E297-9414-F93DF6AA01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597" y="1236154"/>
            <a:ext cx="11148203" cy="4940809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Font typeface="Wingdings" panose="020B0604020202020204" pitchFamily="34" charset="0"/>
              <a:buChar char="Ø"/>
            </a:pPr>
            <a:r>
              <a:rPr lang="en-US" sz="2400">
                <a:ea typeface="+mn-lt"/>
                <a:cs typeface="+mn-lt"/>
              </a:rPr>
              <a:t>Setup-&gt; Financials-&gt; </a:t>
            </a:r>
            <a:r>
              <a:rPr lang="en-US" sz="2400" err="1">
                <a:ea typeface="+mn-lt"/>
                <a:cs typeface="+mn-lt"/>
              </a:rPr>
              <a:t>Flexfields</a:t>
            </a:r>
            <a:r>
              <a:rPr lang="en-US" sz="2400">
                <a:ea typeface="+mn-lt"/>
                <a:cs typeface="+mn-lt"/>
              </a:rPr>
              <a:t>-&gt; key-&gt; Value</a:t>
            </a:r>
          </a:p>
          <a:p>
            <a:pPr>
              <a:buFont typeface="Wingdings" panose="020B0604020202020204" pitchFamily="34" charset="0"/>
              <a:buChar char="Ø"/>
            </a:pPr>
            <a:r>
              <a:rPr lang="en-US" sz="2400">
                <a:ea typeface="Calibri" panose="020F0502020204030204"/>
                <a:cs typeface="Calibri" panose="020F0502020204030204"/>
              </a:rPr>
              <a:t>Add Values for each segment.</a:t>
            </a: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F8164C6-1283-1CA1-C254-B75F1926927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8134" r="44156" b="23378"/>
          <a:stretch/>
        </p:blipFill>
        <p:spPr>
          <a:xfrm>
            <a:off x="8367625" y="2391407"/>
            <a:ext cx="3818035" cy="3223858"/>
          </a:xfrm>
          <a:prstGeom prst="rect">
            <a:avLst/>
          </a:prstGeom>
        </p:spPr>
      </p:pic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C234540-CC63-50F4-728C-D9FFAB0C9A5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3" t="6763" r="44038" b="23168"/>
          <a:stretch/>
        </p:blipFill>
        <p:spPr>
          <a:xfrm>
            <a:off x="4399473" y="2391403"/>
            <a:ext cx="3791183" cy="3231506"/>
          </a:xfrm>
          <a:prstGeom prst="rect">
            <a:avLst/>
          </a:prstGeom>
        </p:spPr>
      </p:pic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C44A12C-6303-6784-55BA-B8B303D0EC3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0643" r="44627" b="21792"/>
          <a:stretch/>
        </p:blipFill>
        <p:spPr>
          <a:xfrm>
            <a:off x="-1" y="2391403"/>
            <a:ext cx="4241330" cy="3234148"/>
          </a:xfrm>
          <a:prstGeom prst="rect">
            <a:avLst/>
          </a:prstGeom>
        </p:spPr>
      </p:pic>
      <p:pic>
        <p:nvPicPr>
          <p:cNvPr id="9" name="Picture 8" descr="A logo of a globe and a graduation cap&#10;&#10;AI-generated content may be incorrect.">
            <a:extLst>
              <a:ext uri="{FF2B5EF4-FFF2-40B4-BE49-F238E27FC236}">
                <a16:creationId xmlns:a16="http://schemas.microsoft.com/office/drawing/2014/main" id="{0882F4DA-2C1A-341F-0D2A-955B8E57DC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037"/>
            <a:ext cx="1178134" cy="1228298"/>
          </a:xfrm>
          <a:prstGeom prst="rect">
            <a:avLst/>
          </a:prstGeom>
        </p:spPr>
      </p:pic>
      <p:pic>
        <p:nvPicPr>
          <p:cNvPr id="11" name="Picture 10" descr="A close-up of a logo&#10;&#10;AI-generated content may be incorrect.">
            <a:extLst>
              <a:ext uri="{FF2B5EF4-FFF2-40B4-BE49-F238E27FC236}">
                <a16:creationId xmlns:a16="http://schemas.microsoft.com/office/drawing/2014/main" id="{5C9D3E91-4E27-5BEB-A7B3-1193E92C44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2547" y="-2256"/>
            <a:ext cx="2099992" cy="1122332"/>
          </a:xfrm>
          <a:prstGeom prst="rect">
            <a:avLst/>
          </a:prstGeom>
        </p:spPr>
      </p:pic>
      <p:pic>
        <p:nvPicPr>
          <p:cNvPr id="15" name="Content Placeholder 5" descr="A black background with white text&#10;&#10;AI-generated content may be incorrect.">
            <a:extLst>
              <a:ext uri="{FF2B5EF4-FFF2-40B4-BE49-F238E27FC236}">
                <a16:creationId xmlns:a16="http://schemas.microsoft.com/office/drawing/2014/main" id="{F4FBB42B-780E-070D-600B-4B3DB4C98AC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859" y="5613436"/>
            <a:ext cx="2411623" cy="1251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4405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C73A55-747B-C2A7-D680-8D38188DD4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8125" y="1207399"/>
            <a:ext cx="10975675" cy="496956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b="1">
                <a:ea typeface="+mn-lt"/>
                <a:cs typeface="+mn-lt"/>
              </a:rPr>
              <a:t>2. Defining Calendars.</a:t>
            </a:r>
          </a:p>
          <a:p>
            <a:pPr marL="0" indent="0">
              <a:buNone/>
            </a:pPr>
            <a:r>
              <a:rPr lang="en-US" sz="2400">
                <a:ea typeface="+mn-lt"/>
                <a:cs typeface="+mn-lt"/>
              </a:rPr>
              <a:t>A-Defining Period Types.</a:t>
            </a:r>
          </a:p>
          <a:p>
            <a:pPr marL="0" indent="0">
              <a:buNone/>
            </a:pPr>
            <a:r>
              <a:rPr lang="en-US" sz="2400">
                <a:ea typeface="Calibri" panose="020F0502020204030204"/>
                <a:cs typeface="Calibri" panose="020F0502020204030204"/>
              </a:rPr>
              <a:t>-Setup-</a:t>
            </a:r>
            <a:r>
              <a:rPr lang="en-US" sz="2400">
                <a:ea typeface="+mn-lt"/>
                <a:cs typeface="+mn-lt"/>
              </a:rPr>
              <a:t>&gt; Financials-&gt; Calendars-&gt; Type</a:t>
            </a:r>
          </a:p>
          <a:p>
            <a:pPr marL="0" indent="0">
              <a:buNone/>
            </a:pPr>
            <a:r>
              <a:rPr lang="en-US" sz="2400">
                <a:ea typeface="Calibri" panose="020F0502020204030204"/>
                <a:cs typeface="Calibri" panose="020F0502020204030204"/>
              </a:rPr>
              <a:t>B-</a:t>
            </a:r>
            <a:r>
              <a:rPr lang="en-US" sz="2400">
                <a:ea typeface="+mn-lt"/>
                <a:cs typeface="+mn-lt"/>
              </a:rPr>
              <a:t>Creating New Calendar.</a:t>
            </a:r>
            <a:endParaRPr lang="en-US" sz="2400">
              <a:ea typeface="Calibri" panose="020F0502020204030204"/>
              <a:cs typeface="Calibri" panose="020F0502020204030204"/>
            </a:endParaRPr>
          </a:p>
          <a:p>
            <a:pPr marL="0" indent="0">
              <a:buNone/>
            </a:pPr>
            <a:r>
              <a:rPr lang="en-US" sz="2400">
                <a:ea typeface="+mn-lt"/>
                <a:cs typeface="+mn-lt"/>
              </a:rPr>
              <a:t>Setup-&gt; Financials-&gt; Calendars-&gt; Accounting</a:t>
            </a:r>
            <a:endParaRPr lang="en-US" sz="2400">
              <a:ea typeface="Calibri" panose="020F0502020204030204"/>
              <a:cs typeface="Calibri" panose="020F0502020204030204"/>
            </a:endParaRPr>
          </a:p>
          <a:p>
            <a:pPr marL="0" indent="0">
              <a:buNone/>
            </a:pPr>
            <a:endParaRPr lang="en-US" sz="2400">
              <a:ea typeface="Calibri" panose="020F0502020204030204"/>
              <a:cs typeface="Calibri" panose="020F0502020204030204"/>
            </a:endParaRP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726DB05-2E6C-467F-2278-CFD506F46C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071" y="3697228"/>
            <a:ext cx="5686425" cy="3000375"/>
          </a:xfrm>
          <a:prstGeom prst="rect">
            <a:avLst/>
          </a:prstGeom>
        </p:spPr>
      </p:pic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6AA51E4-D953-E617-A4E2-0528888DEA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2726" y="1204553"/>
            <a:ext cx="5977566" cy="4204479"/>
          </a:xfrm>
          <a:prstGeom prst="rect">
            <a:avLst/>
          </a:prstGeom>
        </p:spPr>
      </p:pic>
      <p:pic>
        <p:nvPicPr>
          <p:cNvPr id="7" name="Picture 6" descr="A logo of a graduate cap and globe&#10;&#10;AI-generated content may be incorrect.">
            <a:extLst>
              <a:ext uri="{FF2B5EF4-FFF2-40B4-BE49-F238E27FC236}">
                <a16:creationId xmlns:a16="http://schemas.microsoft.com/office/drawing/2014/main" id="{CE1998FF-612B-AFD4-2C5A-02D80352B9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1" y="-2715"/>
            <a:ext cx="1250020" cy="1242675"/>
          </a:xfrm>
          <a:prstGeom prst="rect">
            <a:avLst/>
          </a:prstGeom>
        </p:spPr>
      </p:pic>
      <p:pic>
        <p:nvPicPr>
          <p:cNvPr id="9" name="Picture 8" descr="A close-up of a logo&#10;&#10;AI-generated content may be incorrect.">
            <a:extLst>
              <a:ext uri="{FF2B5EF4-FFF2-40B4-BE49-F238E27FC236}">
                <a16:creationId xmlns:a16="http://schemas.microsoft.com/office/drawing/2014/main" id="{A37D1321-5C05-D9C2-1227-C0FA76D96A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2547" y="-2256"/>
            <a:ext cx="2099992" cy="1122332"/>
          </a:xfrm>
          <a:prstGeom prst="rect">
            <a:avLst/>
          </a:prstGeom>
        </p:spPr>
      </p:pic>
      <p:pic>
        <p:nvPicPr>
          <p:cNvPr id="11" name="Content Placeholder 5" descr="A black background with white text&#10;&#10;AI-generated content may be incorrect.">
            <a:extLst>
              <a:ext uri="{FF2B5EF4-FFF2-40B4-BE49-F238E27FC236}">
                <a16:creationId xmlns:a16="http://schemas.microsoft.com/office/drawing/2014/main" id="{E1B9EEF5-CA04-0C4D-78D5-2A4ABDBE334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5463" y="5397776"/>
            <a:ext cx="2886075" cy="1624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3068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690E9C-25D3-8E0C-E58B-5697BD830E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710" y="1049248"/>
            <a:ext cx="11220090" cy="512771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b="1">
                <a:ea typeface="Calibri"/>
                <a:cs typeface="Calibri"/>
              </a:rPr>
              <a:t>3-</a:t>
            </a:r>
            <a:r>
              <a:rPr lang="en-US" b="1">
                <a:ea typeface="+mn-lt"/>
                <a:cs typeface="+mn-lt"/>
              </a:rPr>
              <a:t>Accounting Setup.</a:t>
            </a:r>
          </a:p>
          <a:p>
            <a:pPr marL="0" indent="0">
              <a:buNone/>
            </a:pPr>
            <a:r>
              <a:rPr lang="en-US" sz="2400">
                <a:ea typeface="+mn-lt"/>
                <a:cs typeface="+mn-lt"/>
              </a:rPr>
              <a:t>A-Setup-&gt; Financials-&gt; Accounting Setup Manager-&gt; Accounting Setups.</a:t>
            </a:r>
          </a:p>
          <a:p>
            <a:pPr marL="0" indent="0">
              <a:buNone/>
            </a:pPr>
            <a:r>
              <a:rPr lang="en-US" sz="2400">
                <a:ea typeface="+mn-lt"/>
                <a:cs typeface="+mn-lt"/>
              </a:rPr>
              <a:t>B-Click on Create Accounting Setup button.</a:t>
            </a:r>
          </a:p>
          <a:p>
            <a:pPr marL="0" indent="0">
              <a:buNone/>
            </a:pPr>
            <a:r>
              <a:rPr lang="en-US" sz="2400">
                <a:ea typeface="+mn-lt"/>
                <a:cs typeface="+mn-lt"/>
              </a:rPr>
              <a:t>C-Enter the Territory as United States then enter the Legal Entity information.</a:t>
            </a:r>
          </a:p>
          <a:p>
            <a:pPr marL="0" indent="0">
              <a:buNone/>
            </a:pPr>
            <a:r>
              <a:rPr lang="en-US" sz="2400">
                <a:ea typeface="+mn-lt"/>
                <a:cs typeface="+mn-lt"/>
              </a:rPr>
              <a:t>---&gt;Apply</a:t>
            </a:r>
          </a:p>
        </p:txBody>
      </p:sp>
      <p:pic>
        <p:nvPicPr>
          <p:cNvPr id="4" name="Picture 3" descr="A screenshot of a computer">
            <a:extLst>
              <a:ext uri="{FF2B5EF4-FFF2-40B4-BE49-F238E27FC236}">
                <a16:creationId xmlns:a16="http://schemas.microsoft.com/office/drawing/2014/main" id="{16BA2ED0-1FD7-450A-E975-0EE7B5EF45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6301" y="2844919"/>
            <a:ext cx="7921926" cy="3856728"/>
          </a:xfrm>
          <a:prstGeom prst="rect">
            <a:avLst/>
          </a:prstGeom>
        </p:spPr>
      </p:pic>
      <p:pic>
        <p:nvPicPr>
          <p:cNvPr id="6" name="Picture 5" descr="A logo of a graduate cap and globe&#10;&#10;AI-generated content may be incorrect.">
            <a:extLst>
              <a:ext uri="{FF2B5EF4-FFF2-40B4-BE49-F238E27FC236}">
                <a16:creationId xmlns:a16="http://schemas.microsoft.com/office/drawing/2014/main" id="{C3E0EE46-94AC-E987-BB45-67D858D40A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024" y="-2715"/>
            <a:ext cx="1135001" cy="1113279"/>
          </a:xfrm>
          <a:prstGeom prst="rect">
            <a:avLst/>
          </a:prstGeom>
        </p:spPr>
      </p:pic>
      <p:pic>
        <p:nvPicPr>
          <p:cNvPr id="8" name="Picture 7" descr="A close-up of a logo&#10;&#10;AI-generated content may be incorrect.">
            <a:extLst>
              <a:ext uri="{FF2B5EF4-FFF2-40B4-BE49-F238E27FC236}">
                <a16:creationId xmlns:a16="http://schemas.microsoft.com/office/drawing/2014/main" id="{0DB11593-AED1-7ADB-C8A0-3A714EFA08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2547" y="-2256"/>
            <a:ext cx="2099992" cy="1122332"/>
          </a:xfrm>
          <a:prstGeom prst="rect">
            <a:avLst/>
          </a:prstGeom>
        </p:spPr>
      </p:pic>
      <p:pic>
        <p:nvPicPr>
          <p:cNvPr id="10" name="Content Placeholder 5" descr="A black background with white text&#10;&#10;AI-generated content may be incorrect.">
            <a:extLst>
              <a:ext uri="{FF2B5EF4-FFF2-40B4-BE49-F238E27FC236}">
                <a16:creationId xmlns:a16="http://schemas.microsoft.com/office/drawing/2014/main" id="{02B942E6-435E-17BC-43BD-A9386540A3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105" y="5067097"/>
            <a:ext cx="2886075" cy="1624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9423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52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3" baseType="lpstr">
      <vt:lpstr>Office Theme</vt:lpstr>
      <vt:lpstr>Project Title Accounts Payables operations in Oracle ERP</vt:lpstr>
      <vt:lpstr>Track : Oracle Digital Accounting Specialist  Group Code : NXT26_ONL2_ERP4_S3 </vt:lpstr>
      <vt:lpstr>Group Members:  1- Lamia Sinwan Salah El-Dein  2- Farida Mohamed Eid   3- Jumana Mohamed Ashraf 4-Dina  5-Mohamed Maged  6-Mohamed Mahmoud     </vt:lpstr>
      <vt:lpstr>PowerPoint Presentation</vt:lpstr>
      <vt:lpstr>1-Oracle General Ledger. I.Defining Ledger Sets.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II.Defining User</vt:lpstr>
      <vt:lpstr>PowerPoint Presentation</vt:lpstr>
      <vt:lpstr>PowerPoint Presentation</vt:lpstr>
      <vt:lpstr>PowerPoint Presentation</vt:lpstr>
      <vt:lpstr>PowerPoint Presentation</vt:lpstr>
      <vt:lpstr>Contents</vt:lpstr>
      <vt:lpstr>1- Accounts payables Responsibility </vt:lpstr>
      <vt:lpstr>2. N : Security &gt; Responsibility &gt;Define  3.  Enter Responsipility Name ,Data Group , Dates , Menue . 4. Attach the Responsipility to NOON USER      N: Security &gt;User&gt;Define  5. Save your work and close </vt:lpstr>
      <vt:lpstr>7. Define Values     N:- Profile &gt;System 8. Enter profile as %gl%led% 9. Click on find  10. Enter Application as payables  11. Responsipility as NOON –AP 12. Click find  </vt:lpstr>
      <vt:lpstr>13. Enter Profile as %MO%OP% 14.cliclk on find  15. Enter the MO Operating Unit at Reponsipility Level as NOON-OU-S3 </vt:lpstr>
      <vt:lpstr>2-Oracle Payables Set up</vt:lpstr>
      <vt:lpstr>a. Financal Options     -  Setup &gt; Options &gt; Financial Options    -  Financial options include :-        Accounting -Supplier, Purchasing - Encumbrance-Tax -Human Resources  </vt:lpstr>
      <vt:lpstr>1-Accounting Financial Options   . Future period is one .   .  Assign GL Accounts :-      Liability , prepayment ,Discount Taken accounts .</vt:lpstr>
      <vt:lpstr>2-You need to choose an inventory organization if you use Purchasing.You need to choose an inventory organization if you use Purchasing.</vt:lpstr>
      <vt:lpstr>PowerPoint Presentation</vt:lpstr>
      <vt:lpstr>   </vt:lpstr>
      <vt:lpstr>PowerPoint Presentation</vt:lpstr>
      <vt:lpstr>PowerPoint Presentation</vt:lpstr>
      <vt:lpstr>PowerPoint Presentation</vt:lpstr>
      <vt:lpstr>PowerPoint Presentation</vt:lpstr>
      <vt:lpstr>3-Create Supplier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_4 Invoice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Title Accounts Payables operations in Orcale ERP</dc:title>
  <dc:creator>Lamia Sinwan Salah Eldeen Mahmoud</dc:creator>
  <cp:revision>1</cp:revision>
  <dcterms:created xsi:type="dcterms:W3CDTF">2025-04-17T09:26:26Z</dcterms:created>
  <dcterms:modified xsi:type="dcterms:W3CDTF">2025-05-05T17:49:55Z</dcterms:modified>
</cp:coreProperties>
</file>